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4"/>
  </p:sldMasterIdLst>
  <p:notesMasterIdLst>
    <p:notesMasterId r:id="rId29"/>
  </p:notesMasterIdLst>
  <p:handoutMasterIdLst>
    <p:handoutMasterId r:id="rId30"/>
  </p:handoutMasterIdLst>
  <p:sldIdLst>
    <p:sldId id="340" r:id="rId5"/>
    <p:sldId id="377" r:id="rId6"/>
    <p:sldId id="381" r:id="rId7"/>
    <p:sldId id="390" r:id="rId8"/>
    <p:sldId id="383" r:id="rId9"/>
    <p:sldId id="391" r:id="rId10"/>
    <p:sldId id="384" r:id="rId11"/>
    <p:sldId id="392" r:id="rId12"/>
    <p:sldId id="393" r:id="rId13"/>
    <p:sldId id="394" r:id="rId14"/>
    <p:sldId id="395" r:id="rId15"/>
    <p:sldId id="388" r:id="rId16"/>
    <p:sldId id="397" r:id="rId17"/>
    <p:sldId id="396" r:id="rId18"/>
    <p:sldId id="398" r:id="rId19"/>
    <p:sldId id="399" r:id="rId20"/>
    <p:sldId id="401" r:id="rId21"/>
    <p:sldId id="402" r:id="rId22"/>
    <p:sldId id="403" r:id="rId23"/>
    <p:sldId id="404" r:id="rId24"/>
    <p:sldId id="405" r:id="rId25"/>
    <p:sldId id="406" r:id="rId26"/>
    <p:sldId id="407" r:id="rId27"/>
    <p:sldId id="389" r:id="rId2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0000FF"/>
    <a:srgbClr val="00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9756" autoAdjust="0"/>
  </p:normalViewPr>
  <p:slideViewPr>
    <p:cSldViewPr>
      <p:cViewPr varScale="1">
        <p:scale>
          <a:sx n="114" d="100"/>
          <a:sy n="114" d="100"/>
        </p:scale>
        <p:origin x="88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4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rawing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rawing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1F2471-3AFD-4E0C-867E-13485002620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3B11A4-92A5-4195-9D44-88AC9E1173FB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3600" b="1" dirty="0" smtClean="0">
              <a:solidFill>
                <a:schemeClr val="accent6">
                  <a:lumMod val="75000"/>
                </a:schemeClr>
              </a:solidFill>
              <a:latin typeface="+mj-lt"/>
            </a:rPr>
            <a:t>Graduate</a:t>
          </a:r>
        </a:p>
        <a:p>
          <a:endParaRPr lang="en-US" sz="3600" b="1" dirty="0" smtClean="0">
            <a:solidFill>
              <a:schemeClr val="accent6">
                <a:lumMod val="75000"/>
              </a:schemeClr>
            </a:solidFill>
            <a:latin typeface="+mj-lt"/>
          </a:endParaRPr>
        </a:p>
        <a:p>
          <a:r>
            <a:rPr lang="en-US" sz="3600" b="1" dirty="0" smtClean="0">
              <a:solidFill>
                <a:schemeClr val="accent6">
                  <a:lumMod val="75000"/>
                </a:schemeClr>
              </a:solidFill>
              <a:latin typeface="+mj-lt"/>
            </a:rPr>
            <a:t>Students </a:t>
          </a:r>
        </a:p>
        <a:p>
          <a:endParaRPr lang="en-US" sz="3600" b="1" dirty="0" smtClean="0">
            <a:solidFill>
              <a:schemeClr val="accent6">
                <a:lumMod val="75000"/>
              </a:schemeClr>
            </a:solidFill>
            <a:latin typeface="+mj-lt"/>
          </a:endParaRPr>
        </a:p>
        <a:p>
          <a:r>
            <a:rPr lang="en-US" sz="3600" b="1" dirty="0" smtClean="0">
              <a:solidFill>
                <a:schemeClr val="accent6">
                  <a:lumMod val="75000"/>
                </a:schemeClr>
              </a:solidFill>
              <a:latin typeface="+mj-lt"/>
            </a:rPr>
            <a:t>Academic </a:t>
          </a:r>
        </a:p>
        <a:p>
          <a:endParaRPr lang="en-US" sz="3600" b="1" dirty="0" smtClean="0">
            <a:solidFill>
              <a:schemeClr val="accent6">
                <a:lumMod val="75000"/>
              </a:schemeClr>
            </a:solidFill>
            <a:latin typeface="+mj-lt"/>
          </a:endParaRPr>
        </a:p>
        <a:p>
          <a:r>
            <a:rPr lang="en-US" sz="3600" b="1" dirty="0" smtClean="0">
              <a:solidFill>
                <a:schemeClr val="accent6">
                  <a:lumMod val="75000"/>
                </a:schemeClr>
              </a:solidFill>
              <a:latin typeface="+mj-lt"/>
            </a:rPr>
            <a:t>Services</a:t>
          </a:r>
          <a:endParaRPr lang="en-GB" sz="3600" b="1" dirty="0">
            <a:solidFill>
              <a:schemeClr val="accent6">
                <a:lumMod val="75000"/>
              </a:schemeClr>
            </a:solidFill>
            <a:latin typeface="+mj-lt"/>
          </a:endParaRPr>
        </a:p>
      </dgm:t>
    </dgm:pt>
    <dgm:pt modelId="{4E3F8EEE-9D2F-4050-9DE9-82A731CEE025}" type="parTrans" cxnId="{4382FA02-7DB1-4C66-88E4-B8EBB325F35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E70717C-349B-4954-920F-701D5D08EA1F}" type="sibTrans" cxnId="{4382FA02-7DB1-4C66-88E4-B8EBB325F35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C3873E92-5919-4ABB-B30B-C70D3C54A7AA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Easily accessible and fully paperless academic transactions for graduate students.</a:t>
          </a:r>
          <a:endParaRPr lang="en-GB" dirty="0">
            <a:latin typeface="+mj-lt"/>
          </a:endParaRPr>
        </a:p>
      </dgm:t>
    </dgm:pt>
    <dgm:pt modelId="{FE9F05A5-7C01-426F-BD64-E57B5A3E499C}" type="parTrans" cxnId="{D4BE99EB-00A9-4064-B5E2-B3724C48022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4ECA6BB-03B4-4255-9490-1703B3DC1C24}" type="sibTrans" cxnId="{D4BE99EB-00A9-4064-B5E2-B3724C48022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6D6FEB1-769D-4474-BFB6-4CF1899BF716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Enhanced </a:t>
          </a:r>
          <a:r>
            <a:rPr lang="en-GB" dirty="0" smtClean="0">
              <a:latin typeface="+mj-lt"/>
            </a:rPr>
            <a:t>quality-of-service and students’ data accuracy.</a:t>
          </a:r>
          <a:endParaRPr lang="en-GB" dirty="0">
            <a:latin typeface="+mj-lt"/>
          </a:endParaRPr>
        </a:p>
      </dgm:t>
    </dgm:pt>
    <dgm:pt modelId="{254C8D8B-6A9A-4B20-9306-F970EC0BAA63}" type="parTrans" cxnId="{9B4E00DE-0227-418C-B2E3-AB945CF59EB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F67A781A-62CA-4D5B-8385-65585A62671E}" type="sibTrans" cxnId="{9B4E00DE-0227-418C-B2E3-AB945CF59EB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B898FCA-0644-47D6-A42E-3E3F366EC95A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Swift and easy to use but informative interfaces.</a:t>
          </a:r>
          <a:endParaRPr lang="en-GB" dirty="0">
            <a:latin typeface="+mj-lt"/>
          </a:endParaRPr>
        </a:p>
      </dgm:t>
    </dgm:pt>
    <dgm:pt modelId="{1D8C25E9-A8C8-448B-857D-CCC5E55A4809}" type="parTrans" cxnId="{D4440E9C-8F6A-4509-A44A-5B83F0EED11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A9BABB2-1942-420C-8F8E-B3BAAA18828E}" type="sibTrans" cxnId="{D4440E9C-8F6A-4509-A44A-5B83F0EED11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086EC0-86A5-4070-83E7-3C89475143DB}" type="pres">
      <dgm:prSet presAssocID="{DC1F2471-3AFD-4E0C-867E-13485002620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906EE9B1-EC51-48AF-BC16-F033F5A2E830}" type="pres">
      <dgm:prSet presAssocID="{3D3B11A4-92A5-4195-9D44-88AC9E1173FB}" presName="thickLine" presStyleLbl="alignNode1" presStyleIdx="0" presStyleCnt="1"/>
      <dgm:spPr/>
    </dgm:pt>
    <dgm:pt modelId="{134BE13A-7349-4AB8-B1F7-B56B93CF6C94}" type="pres">
      <dgm:prSet presAssocID="{3D3B11A4-92A5-4195-9D44-88AC9E1173FB}" presName="horz1" presStyleCnt="0"/>
      <dgm:spPr/>
    </dgm:pt>
    <dgm:pt modelId="{6FEB480C-B587-4B8F-897D-A049066C5F30}" type="pres">
      <dgm:prSet presAssocID="{3D3B11A4-92A5-4195-9D44-88AC9E1173FB}" presName="tx1" presStyleLbl="revTx" presStyleIdx="0" presStyleCnt="4" custScaleX="150000"/>
      <dgm:spPr/>
      <dgm:t>
        <a:bodyPr/>
        <a:lstStyle/>
        <a:p>
          <a:endParaRPr lang="en-GB"/>
        </a:p>
      </dgm:t>
    </dgm:pt>
    <dgm:pt modelId="{8C83DD66-CC43-4DB4-8EF5-EFEFE2DE6004}" type="pres">
      <dgm:prSet presAssocID="{3D3B11A4-92A5-4195-9D44-88AC9E1173FB}" presName="vert1" presStyleCnt="0"/>
      <dgm:spPr/>
    </dgm:pt>
    <dgm:pt modelId="{809126F1-E938-47AD-9359-5E3CEB3192ED}" type="pres">
      <dgm:prSet presAssocID="{C3873E92-5919-4ABB-B30B-C70D3C54A7AA}" presName="vertSpace2a" presStyleCnt="0"/>
      <dgm:spPr/>
    </dgm:pt>
    <dgm:pt modelId="{EF3E7AA3-8512-4E15-8E2C-EC93B7267F24}" type="pres">
      <dgm:prSet presAssocID="{C3873E92-5919-4ABB-B30B-C70D3C54A7AA}" presName="horz2" presStyleCnt="0"/>
      <dgm:spPr/>
    </dgm:pt>
    <dgm:pt modelId="{7CFAC4CE-B69A-4B4B-8990-5A547156231A}" type="pres">
      <dgm:prSet presAssocID="{C3873E92-5919-4ABB-B30B-C70D3C54A7AA}" presName="horzSpace2" presStyleCnt="0"/>
      <dgm:spPr/>
    </dgm:pt>
    <dgm:pt modelId="{CEACF47D-9EA6-4C67-B0F4-8CABAA291B12}" type="pres">
      <dgm:prSet presAssocID="{C3873E92-5919-4ABB-B30B-C70D3C54A7AA}" presName="tx2" presStyleLbl="revTx" presStyleIdx="1" presStyleCnt="4"/>
      <dgm:spPr/>
      <dgm:t>
        <a:bodyPr/>
        <a:lstStyle/>
        <a:p>
          <a:endParaRPr lang="en-GB"/>
        </a:p>
      </dgm:t>
    </dgm:pt>
    <dgm:pt modelId="{D8F84F67-1BA3-4E0E-9CAE-7DB430F2FB83}" type="pres">
      <dgm:prSet presAssocID="{C3873E92-5919-4ABB-B30B-C70D3C54A7AA}" presName="vert2" presStyleCnt="0"/>
      <dgm:spPr/>
    </dgm:pt>
    <dgm:pt modelId="{96F4A134-5B8B-43D1-A308-BE575E783F96}" type="pres">
      <dgm:prSet presAssocID="{C3873E92-5919-4ABB-B30B-C70D3C54A7AA}" presName="thinLine2b" presStyleLbl="callout" presStyleIdx="0" presStyleCnt="3"/>
      <dgm:spPr/>
    </dgm:pt>
    <dgm:pt modelId="{6B4B3AEA-FD52-4489-B14F-A8CA0A6DCCDE}" type="pres">
      <dgm:prSet presAssocID="{C3873E92-5919-4ABB-B30B-C70D3C54A7AA}" presName="vertSpace2b" presStyleCnt="0"/>
      <dgm:spPr/>
    </dgm:pt>
    <dgm:pt modelId="{40760CDC-2FE1-4FA4-8ED3-1F145FAE384D}" type="pres">
      <dgm:prSet presAssocID="{36D6FEB1-769D-4474-BFB6-4CF1899BF716}" presName="horz2" presStyleCnt="0"/>
      <dgm:spPr/>
    </dgm:pt>
    <dgm:pt modelId="{7E1ABB1C-55D2-4493-BCF2-C5C6B55C71A7}" type="pres">
      <dgm:prSet presAssocID="{36D6FEB1-769D-4474-BFB6-4CF1899BF716}" presName="horzSpace2" presStyleCnt="0"/>
      <dgm:spPr/>
    </dgm:pt>
    <dgm:pt modelId="{9B686882-1394-43B3-ADC5-FF97C06E32F7}" type="pres">
      <dgm:prSet presAssocID="{36D6FEB1-769D-4474-BFB6-4CF1899BF716}" presName="tx2" presStyleLbl="revTx" presStyleIdx="2" presStyleCnt="4"/>
      <dgm:spPr/>
      <dgm:t>
        <a:bodyPr/>
        <a:lstStyle/>
        <a:p>
          <a:endParaRPr lang="en-GB"/>
        </a:p>
      </dgm:t>
    </dgm:pt>
    <dgm:pt modelId="{668CF899-17B7-414D-AB24-A1243E2783CB}" type="pres">
      <dgm:prSet presAssocID="{36D6FEB1-769D-4474-BFB6-4CF1899BF716}" presName="vert2" presStyleCnt="0"/>
      <dgm:spPr/>
    </dgm:pt>
    <dgm:pt modelId="{899B6BFD-792C-4AAA-B659-06080A101413}" type="pres">
      <dgm:prSet presAssocID="{36D6FEB1-769D-4474-BFB6-4CF1899BF716}" presName="thinLine2b" presStyleLbl="callout" presStyleIdx="1" presStyleCnt="3"/>
      <dgm:spPr/>
    </dgm:pt>
    <dgm:pt modelId="{5F59AF49-1ED8-4294-AA6B-791835417250}" type="pres">
      <dgm:prSet presAssocID="{36D6FEB1-769D-4474-BFB6-4CF1899BF716}" presName="vertSpace2b" presStyleCnt="0"/>
      <dgm:spPr/>
    </dgm:pt>
    <dgm:pt modelId="{152D673A-3D7C-46EE-93B0-6C2C5DE48244}" type="pres">
      <dgm:prSet presAssocID="{BB898FCA-0644-47D6-A42E-3E3F366EC95A}" presName="horz2" presStyleCnt="0"/>
      <dgm:spPr/>
    </dgm:pt>
    <dgm:pt modelId="{C3501C04-4580-46E0-8614-6C7C191614A5}" type="pres">
      <dgm:prSet presAssocID="{BB898FCA-0644-47D6-A42E-3E3F366EC95A}" presName="horzSpace2" presStyleCnt="0"/>
      <dgm:spPr/>
    </dgm:pt>
    <dgm:pt modelId="{0FD57D3C-ED55-4995-B0A7-4CB4143BCFEC}" type="pres">
      <dgm:prSet presAssocID="{BB898FCA-0644-47D6-A42E-3E3F366EC95A}" presName="tx2" presStyleLbl="revTx" presStyleIdx="3" presStyleCnt="4"/>
      <dgm:spPr/>
      <dgm:t>
        <a:bodyPr/>
        <a:lstStyle/>
        <a:p>
          <a:endParaRPr lang="en-GB"/>
        </a:p>
      </dgm:t>
    </dgm:pt>
    <dgm:pt modelId="{26A9F61C-D1BA-411A-98EB-DA7C102E12D2}" type="pres">
      <dgm:prSet presAssocID="{BB898FCA-0644-47D6-A42E-3E3F366EC95A}" presName="vert2" presStyleCnt="0"/>
      <dgm:spPr/>
    </dgm:pt>
    <dgm:pt modelId="{3592D2DC-D6A0-439A-BD2C-1C0483F000F2}" type="pres">
      <dgm:prSet presAssocID="{BB898FCA-0644-47D6-A42E-3E3F366EC95A}" presName="thinLine2b" presStyleLbl="callout" presStyleIdx="2" presStyleCnt="3"/>
      <dgm:spPr/>
    </dgm:pt>
    <dgm:pt modelId="{5A0165CA-6BDE-421F-AC62-47D8ADBEDF6D}" type="pres">
      <dgm:prSet presAssocID="{BB898FCA-0644-47D6-A42E-3E3F366EC95A}" presName="vertSpace2b" presStyleCnt="0"/>
      <dgm:spPr/>
    </dgm:pt>
  </dgm:ptLst>
  <dgm:cxnLst>
    <dgm:cxn modelId="{DE095DC0-54E2-4956-ABD3-101CA4198EDA}" type="presOf" srcId="{3D3B11A4-92A5-4195-9D44-88AC9E1173FB}" destId="{6FEB480C-B587-4B8F-897D-A049066C5F30}" srcOrd="0" destOrd="0" presId="urn:microsoft.com/office/officeart/2008/layout/LinedList"/>
    <dgm:cxn modelId="{99CD7570-BDBF-4535-9D67-A3CDA3D8CA05}" type="presOf" srcId="{BB898FCA-0644-47D6-A42E-3E3F366EC95A}" destId="{0FD57D3C-ED55-4995-B0A7-4CB4143BCFEC}" srcOrd="0" destOrd="0" presId="urn:microsoft.com/office/officeart/2008/layout/LinedList"/>
    <dgm:cxn modelId="{2DD8EDBA-F6AB-4CB4-961C-8E804189FBAF}" type="presOf" srcId="{C3873E92-5919-4ABB-B30B-C70D3C54A7AA}" destId="{CEACF47D-9EA6-4C67-B0F4-8CABAA291B12}" srcOrd="0" destOrd="0" presId="urn:microsoft.com/office/officeart/2008/layout/LinedList"/>
    <dgm:cxn modelId="{9B4E00DE-0227-418C-B2E3-AB945CF59EBE}" srcId="{3D3B11A4-92A5-4195-9D44-88AC9E1173FB}" destId="{36D6FEB1-769D-4474-BFB6-4CF1899BF716}" srcOrd="1" destOrd="0" parTransId="{254C8D8B-6A9A-4B20-9306-F970EC0BAA63}" sibTransId="{F67A781A-62CA-4D5B-8385-65585A62671E}"/>
    <dgm:cxn modelId="{D4440E9C-8F6A-4509-A44A-5B83F0EED116}" srcId="{3D3B11A4-92A5-4195-9D44-88AC9E1173FB}" destId="{BB898FCA-0644-47D6-A42E-3E3F366EC95A}" srcOrd="2" destOrd="0" parTransId="{1D8C25E9-A8C8-448B-857D-CCC5E55A4809}" sibTransId="{4A9BABB2-1942-420C-8F8E-B3BAAA18828E}"/>
    <dgm:cxn modelId="{32A23069-0E15-4185-8700-1E9727CB6D86}" type="presOf" srcId="{36D6FEB1-769D-4474-BFB6-4CF1899BF716}" destId="{9B686882-1394-43B3-ADC5-FF97C06E32F7}" srcOrd="0" destOrd="0" presId="urn:microsoft.com/office/officeart/2008/layout/LinedList"/>
    <dgm:cxn modelId="{4382FA02-7DB1-4C66-88E4-B8EBB325F35E}" srcId="{DC1F2471-3AFD-4E0C-867E-134850026209}" destId="{3D3B11A4-92A5-4195-9D44-88AC9E1173FB}" srcOrd="0" destOrd="0" parTransId="{4E3F8EEE-9D2F-4050-9DE9-82A731CEE025}" sibTransId="{9E70717C-349B-4954-920F-701D5D08EA1F}"/>
    <dgm:cxn modelId="{94C687CB-0F82-42E8-A28E-DB02E734F563}" type="presOf" srcId="{DC1F2471-3AFD-4E0C-867E-134850026209}" destId="{18086EC0-86A5-4070-83E7-3C89475143DB}" srcOrd="0" destOrd="0" presId="urn:microsoft.com/office/officeart/2008/layout/LinedList"/>
    <dgm:cxn modelId="{D4BE99EB-00A9-4064-B5E2-B3724C480221}" srcId="{3D3B11A4-92A5-4195-9D44-88AC9E1173FB}" destId="{C3873E92-5919-4ABB-B30B-C70D3C54A7AA}" srcOrd="0" destOrd="0" parTransId="{FE9F05A5-7C01-426F-BD64-E57B5A3E499C}" sibTransId="{34ECA6BB-03B4-4255-9490-1703B3DC1C24}"/>
    <dgm:cxn modelId="{8826D512-89D9-4A69-8B37-090B8D091A17}" type="presParOf" srcId="{18086EC0-86A5-4070-83E7-3C89475143DB}" destId="{906EE9B1-EC51-48AF-BC16-F033F5A2E830}" srcOrd="0" destOrd="0" presId="urn:microsoft.com/office/officeart/2008/layout/LinedList"/>
    <dgm:cxn modelId="{775BFB91-8761-42D7-A578-546B1D285AA5}" type="presParOf" srcId="{18086EC0-86A5-4070-83E7-3C89475143DB}" destId="{134BE13A-7349-4AB8-B1F7-B56B93CF6C94}" srcOrd="1" destOrd="0" presId="urn:microsoft.com/office/officeart/2008/layout/LinedList"/>
    <dgm:cxn modelId="{63FFAF29-8247-4A22-A57E-6E29008837C4}" type="presParOf" srcId="{134BE13A-7349-4AB8-B1F7-B56B93CF6C94}" destId="{6FEB480C-B587-4B8F-897D-A049066C5F30}" srcOrd="0" destOrd="0" presId="urn:microsoft.com/office/officeart/2008/layout/LinedList"/>
    <dgm:cxn modelId="{781481C2-C025-4D0C-9FD3-0E04397EC4DE}" type="presParOf" srcId="{134BE13A-7349-4AB8-B1F7-B56B93CF6C94}" destId="{8C83DD66-CC43-4DB4-8EF5-EFEFE2DE6004}" srcOrd="1" destOrd="0" presId="urn:microsoft.com/office/officeart/2008/layout/LinedList"/>
    <dgm:cxn modelId="{51D90F37-ACA3-41B2-B79E-6B462426E76D}" type="presParOf" srcId="{8C83DD66-CC43-4DB4-8EF5-EFEFE2DE6004}" destId="{809126F1-E938-47AD-9359-5E3CEB3192ED}" srcOrd="0" destOrd="0" presId="urn:microsoft.com/office/officeart/2008/layout/LinedList"/>
    <dgm:cxn modelId="{2A92984C-5BCC-4B04-B563-BA9904D0C7F8}" type="presParOf" srcId="{8C83DD66-CC43-4DB4-8EF5-EFEFE2DE6004}" destId="{EF3E7AA3-8512-4E15-8E2C-EC93B7267F24}" srcOrd="1" destOrd="0" presId="urn:microsoft.com/office/officeart/2008/layout/LinedList"/>
    <dgm:cxn modelId="{9F94D53E-4BF6-4899-B4C1-7A859C9E1FD3}" type="presParOf" srcId="{EF3E7AA3-8512-4E15-8E2C-EC93B7267F24}" destId="{7CFAC4CE-B69A-4B4B-8990-5A547156231A}" srcOrd="0" destOrd="0" presId="urn:microsoft.com/office/officeart/2008/layout/LinedList"/>
    <dgm:cxn modelId="{4C2E4DE1-41E7-489D-8094-02844098CA38}" type="presParOf" srcId="{EF3E7AA3-8512-4E15-8E2C-EC93B7267F24}" destId="{CEACF47D-9EA6-4C67-B0F4-8CABAA291B12}" srcOrd="1" destOrd="0" presId="urn:microsoft.com/office/officeart/2008/layout/LinedList"/>
    <dgm:cxn modelId="{681FBC0B-28E4-46B8-A830-BCBE90D1BCCE}" type="presParOf" srcId="{EF3E7AA3-8512-4E15-8E2C-EC93B7267F24}" destId="{D8F84F67-1BA3-4E0E-9CAE-7DB430F2FB83}" srcOrd="2" destOrd="0" presId="urn:microsoft.com/office/officeart/2008/layout/LinedList"/>
    <dgm:cxn modelId="{6C470732-73FB-4054-8DAE-3C1048C8104C}" type="presParOf" srcId="{8C83DD66-CC43-4DB4-8EF5-EFEFE2DE6004}" destId="{96F4A134-5B8B-43D1-A308-BE575E783F96}" srcOrd="2" destOrd="0" presId="urn:microsoft.com/office/officeart/2008/layout/LinedList"/>
    <dgm:cxn modelId="{08BFB1E5-AA37-4195-8A63-80FDC5A6A2A7}" type="presParOf" srcId="{8C83DD66-CC43-4DB4-8EF5-EFEFE2DE6004}" destId="{6B4B3AEA-FD52-4489-B14F-A8CA0A6DCCDE}" srcOrd="3" destOrd="0" presId="urn:microsoft.com/office/officeart/2008/layout/LinedList"/>
    <dgm:cxn modelId="{7037CE59-BC9E-43B3-B7D0-116C0F59119B}" type="presParOf" srcId="{8C83DD66-CC43-4DB4-8EF5-EFEFE2DE6004}" destId="{40760CDC-2FE1-4FA4-8ED3-1F145FAE384D}" srcOrd="4" destOrd="0" presId="urn:microsoft.com/office/officeart/2008/layout/LinedList"/>
    <dgm:cxn modelId="{A924026A-0876-4AAA-A016-729B546692E1}" type="presParOf" srcId="{40760CDC-2FE1-4FA4-8ED3-1F145FAE384D}" destId="{7E1ABB1C-55D2-4493-BCF2-C5C6B55C71A7}" srcOrd="0" destOrd="0" presId="urn:microsoft.com/office/officeart/2008/layout/LinedList"/>
    <dgm:cxn modelId="{FC446AF7-FF52-46B9-BE82-A28B06314BE1}" type="presParOf" srcId="{40760CDC-2FE1-4FA4-8ED3-1F145FAE384D}" destId="{9B686882-1394-43B3-ADC5-FF97C06E32F7}" srcOrd="1" destOrd="0" presId="urn:microsoft.com/office/officeart/2008/layout/LinedList"/>
    <dgm:cxn modelId="{313BE7B4-813C-467A-A154-573B60F13576}" type="presParOf" srcId="{40760CDC-2FE1-4FA4-8ED3-1F145FAE384D}" destId="{668CF899-17B7-414D-AB24-A1243E2783CB}" srcOrd="2" destOrd="0" presId="urn:microsoft.com/office/officeart/2008/layout/LinedList"/>
    <dgm:cxn modelId="{595E5FB2-7538-4500-B26D-2E085B6E5CC8}" type="presParOf" srcId="{8C83DD66-CC43-4DB4-8EF5-EFEFE2DE6004}" destId="{899B6BFD-792C-4AAA-B659-06080A101413}" srcOrd="5" destOrd="0" presId="urn:microsoft.com/office/officeart/2008/layout/LinedList"/>
    <dgm:cxn modelId="{FA59B0EB-4EEE-4935-A548-C3D8431C4646}" type="presParOf" srcId="{8C83DD66-CC43-4DB4-8EF5-EFEFE2DE6004}" destId="{5F59AF49-1ED8-4294-AA6B-791835417250}" srcOrd="6" destOrd="0" presId="urn:microsoft.com/office/officeart/2008/layout/LinedList"/>
    <dgm:cxn modelId="{75CC13DA-C70E-4A0A-8535-FBD969BEFAF5}" type="presParOf" srcId="{8C83DD66-CC43-4DB4-8EF5-EFEFE2DE6004}" destId="{152D673A-3D7C-46EE-93B0-6C2C5DE48244}" srcOrd="7" destOrd="0" presId="urn:microsoft.com/office/officeart/2008/layout/LinedList"/>
    <dgm:cxn modelId="{C47AF2B0-8BBE-4D10-8F9C-D1C96E9200E2}" type="presParOf" srcId="{152D673A-3D7C-46EE-93B0-6C2C5DE48244}" destId="{C3501C04-4580-46E0-8614-6C7C191614A5}" srcOrd="0" destOrd="0" presId="urn:microsoft.com/office/officeart/2008/layout/LinedList"/>
    <dgm:cxn modelId="{F41EF7FA-3D1B-404A-B131-E1519C9922F1}" type="presParOf" srcId="{152D673A-3D7C-46EE-93B0-6C2C5DE48244}" destId="{0FD57D3C-ED55-4995-B0A7-4CB4143BCFEC}" srcOrd="1" destOrd="0" presId="urn:microsoft.com/office/officeart/2008/layout/LinedList"/>
    <dgm:cxn modelId="{6FF6137E-674F-4890-8CC8-4EEFA8F6F9C6}" type="presParOf" srcId="{152D673A-3D7C-46EE-93B0-6C2C5DE48244}" destId="{26A9F61C-D1BA-411A-98EB-DA7C102E12D2}" srcOrd="2" destOrd="0" presId="urn:microsoft.com/office/officeart/2008/layout/LinedList"/>
    <dgm:cxn modelId="{865DF04B-0763-4843-AEC8-A455EEEF439B}" type="presParOf" srcId="{8C83DD66-CC43-4DB4-8EF5-EFEFE2DE6004}" destId="{3592D2DC-D6A0-439A-BD2C-1C0483F000F2}" srcOrd="8" destOrd="0" presId="urn:microsoft.com/office/officeart/2008/layout/LinedList"/>
    <dgm:cxn modelId="{94B4E9D6-F441-40CF-86BC-2161468BFF13}" type="presParOf" srcId="{8C83DD66-CC43-4DB4-8EF5-EFEFE2DE6004}" destId="{5A0165CA-6BDE-421F-AC62-47D8ADBEDF6D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pList2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3A8559FF-D3DF-4792-AC38-B3805FBD7B71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Notification email with Workflow link for direct access globally.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0F37EC03-BA1E-45A5-B66B-447AC25F00CA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C715A088-D6D8-4A97-9ECC-D21B09F06F52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Details of selected advisor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B402FB58-EDAC-45D4-92BF-34AE111DAB37}" type="parTrans" cxnId="{69158678-944B-4038-9A1A-A6C163A0380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882A8E0-D9BC-442D-A0F3-F1504992372E}" type="sibTrans" cxnId="{69158678-944B-4038-9A1A-A6C163A0380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86B6AC6-9761-47ED-B902-8FCF13E7CB39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Student’s personal and academic info.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AF019A08-6690-474F-BFAC-95689BAC361D}" type="parTrans" cxnId="{4CC83A25-4B39-4658-966E-4CDDC4A874D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636423D-4CD5-4196-923B-AC7A264D1156}" type="sibTrans" cxnId="{4CC83A25-4B39-4658-966E-4CDDC4A874D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E030783-9AB9-460C-AAB9-B2EAA13D2AC8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Comments of previous </a:t>
          </a:r>
          <a:r>
            <a:rPr lang="en-GB" sz="1800" dirty="0" smtClean="0">
              <a:solidFill>
                <a:schemeClr val="tx1"/>
              </a:solidFill>
              <a:latin typeface="+mj-lt"/>
            </a:rPr>
            <a:t>levels</a:t>
          </a:r>
          <a:endParaRPr lang="en-GB" sz="2000" dirty="0">
            <a:solidFill>
              <a:schemeClr val="tx1"/>
            </a:solidFill>
            <a:latin typeface="+mj-lt"/>
          </a:endParaRPr>
        </a:p>
      </dgm:t>
    </dgm:pt>
    <dgm:pt modelId="{A3AA534C-6689-4658-A819-CF88340097BF}" type="parTrans" cxnId="{9F4DEFD3-147C-49DA-AC93-6F31ED9207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E2D2A51-4273-4E20-83F3-9774FBB491C5}" type="sibTrans" cxnId="{9F4DEFD3-147C-49DA-AC93-6F31ED9207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70075CA-D4BB-4F6B-8E21-B72E95A34562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Proposed </a:t>
          </a:r>
          <a:r>
            <a:rPr lang="en-GB" sz="1600" dirty="0" err="1" smtClean="0">
              <a:solidFill>
                <a:schemeClr val="tx1"/>
              </a:solidFill>
              <a:latin typeface="+mj-lt"/>
            </a:rPr>
            <a:t>defense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 plan including the date, time and location.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F2ECE068-E408-407F-9D26-DC6E1FC4F88C}" type="parTrans" cxnId="{57C2E2C2-C57B-41E7-B916-D9A7F0DCD28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1911154-2F6B-4B1F-A479-9BE98CB6D2CF}" type="sibTrans" cxnId="{57C2E2C2-C57B-41E7-B916-D9A7F0DCD28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1592A9C-D87A-4B61-B866-F355D6376D36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Decisions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5B24DC82-284E-4134-B8DC-B7DDB2B25F1C}" type="parTrans" cxnId="{16841570-04EF-4B15-A8B1-4FBC2F9ED65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C347EC4-C08E-4560-8E14-16406A830C93}" type="sibTrans" cxnId="{16841570-04EF-4B15-A8B1-4FBC2F9ED65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74DCB9C-62EE-4630-9FF6-1B05A0E148B0}">
      <dgm:prSet phldrT="[Text]"/>
      <dgm:spPr/>
      <dgm:t>
        <a:bodyPr/>
        <a:lstStyle/>
        <a:p>
          <a:endParaRPr lang="en-GB" sz="1900" dirty="0">
            <a:solidFill>
              <a:schemeClr val="tx1"/>
            </a:solidFill>
            <a:latin typeface="+mj-lt"/>
          </a:endParaRPr>
        </a:p>
      </dgm:t>
    </dgm:pt>
    <dgm:pt modelId="{B73DBFE8-26F3-479B-AFC5-7622464E4AEC}" type="parTrans" cxnId="{0EB45969-0035-4E1E-B7D3-86B7DC17237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01442A7-F2ED-4AE0-B558-6E0AC29C37E2}" type="sibTrans" cxnId="{0EB45969-0035-4E1E-B7D3-86B7DC17237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0D07A05-05F9-4879-A2B3-49C47C2E184B}">
      <dgm:prSet phldrT="[Text]" custT="1"/>
      <dgm:spPr/>
      <dgm:t>
        <a:bodyPr/>
        <a:lstStyle/>
        <a:p>
          <a:r>
            <a:rPr lang="en-GB" sz="1600" smtClean="0">
              <a:solidFill>
                <a:schemeClr val="tx1"/>
              </a:solidFill>
              <a:latin typeface="+mj-lt"/>
            </a:rPr>
            <a:t>Approval/rejection option with comments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C3BFD443-7D71-4D66-9AE2-F4134B467D94}" type="parTrans" cxnId="{A51B5B4F-8D0E-48AD-B09A-2CD99BE8EA2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79D9A9F-7931-4F6C-993D-2E187E454B28}" type="sibTrans" cxnId="{A51B5B4F-8D0E-48AD-B09A-2CD99BE8EA2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D5AA6FF-12E0-49D0-A9AC-501FA79C6212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Automatically updated/populated in Banner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5B0CC6AD-1B7B-44EE-A5AF-A5873650F149}" type="parTrans" cxnId="{6376DA1A-497A-47AD-8FD2-4A89FC5525D4}">
      <dgm:prSet/>
      <dgm:spPr/>
      <dgm:t>
        <a:bodyPr/>
        <a:lstStyle/>
        <a:p>
          <a:endParaRPr lang="en-US"/>
        </a:p>
      </dgm:t>
    </dgm:pt>
    <dgm:pt modelId="{67A52BC0-4C8B-471D-95FB-6B8CD91DDFEE}" type="sibTrans" cxnId="{6376DA1A-497A-47AD-8FD2-4A89FC5525D4}">
      <dgm:prSet/>
      <dgm:spPr/>
      <dgm:t>
        <a:bodyPr/>
        <a:lstStyle/>
        <a:p>
          <a:endParaRPr lang="en-US"/>
        </a:p>
      </dgm:t>
    </dgm:pt>
    <dgm:pt modelId="{1CA0E26C-741D-4BD3-8098-6F28B979C270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List of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published/accepted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ISI journal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papers </a:t>
          </a:r>
          <a:r>
            <a:rPr lang="en-GB" sz="1600" b="1" u="sng" dirty="0" smtClean="0">
              <a:solidFill>
                <a:schemeClr val="tx1"/>
              </a:solidFill>
              <a:latin typeface="+mj-lt"/>
            </a:rPr>
            <a:t>only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resulted from thesis work.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E129A667-7A01-4FCE-9186-2BE2D3542F81}" type="sibTrans" cxnId="{D0AF37A1-4963-4E05-B69B-C43EA0E5FA0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838CCF5-111A-41CB-AD8C-202888B240FB}" type="parTrans" cxnId="{D0AF37A1-4963-4E05-B69B-C43EA0E5FA0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879B177-F6C5-440F-9993-074BF353B8C7}" type="pres">
      <dgm:prSet presAssocID="{B1674AD8-831C-4631-8D54-1E0C5ACB38D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D446F24-66A1-4974-A4A7-1DC53F286C62}" type="pres">
      <dgm:prSet presAssocID="{B1674AD8-831C-4631-8D54-1E0C5ACB38DC}" presName="bkgdShp" presStyleLbl="alignAccFollowNode1" presStyleIdx="0" presStyleCnt="1"/>
      <dgm:spPr/>
    </dgm:pt>
    <dgm:pt modelId="{D00B1A85-B7D4-4851-B7C0-71DCEBFCFF98}" type="pres">
      <dgm:prSet presAssocID="{B1674AD8-831C-4631-8D54-1E0C5ACB38DC}" presName="linComp" presStyleCnt="0"/>
      <dgm:spPr/>
    </dgm:pt>
    <dgm:pt modelId="{2F1A2ABD-F3D9-4B0C-8658-4D713CDCDDA2}" type="pres">
      <dgm:prSet presAssocID="{CE1A4CC7-6752-4770-A4AF-DDB4F896B03A}" presName="compNode" presStyleCnt="0"/>
      <dgm:spPr/>
    </dgm:pt>
    <dgm:pt modelId="{F356A8CC-A2BF-4F85-9203-F8950EE9BA91}" type="pres">
      <dgm:prSet presAssocID="{CE1A4CC7-6752-4770-A4AF-DDB4F896B03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B277A5-ADF3-4548-8BB9-208652FC32EA}" type="pres">
      <dgm:prSet presAssocID="{CE1A4CC7-6752-4770-A4AF-DDB4F896B03A}" presName="invisiNode" presStyleLbl="node1" presStyleIdx="0" presStyleCnt="3"/>
      <dgm:spPr/>
    </dgm:pt>
    <dgm:pt modelId="{EB95502C-9E78-4A5A-8BA1-4CB337A7AE07}" type="pres">
      <dgm:prSet presAssocID="{CE1A4CC7-6752-4770-A4AF-DDB4F896B03A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54F8F15-3E7D-4258-BC53-54E9C9CE1AF2}" type="pres">
      <dgm:prSet presAssocID="{18E28B00-0833-409F-B2D2-E114B25AB085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CDDBF4F-8CC0-49D1-B5AF-A85717DB50A0}" type="pres">
      <dgm:prSet presAssocID="{0F37EC03-BA1E-45A5-B66B-447AC25F00CA}" presName="compNode" presStyleCnt="0"/>
      <dgm:spPr/>
    </dgm:pt>
    <dgm:pt modelId="{856957AF-34EC-4D6B-BD1F-AB7926E27182}" type="pres">
      <dgm:prSet presAssocID="{0F37EC03-BA1E-45A5-B66B-447AC25F00C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1E16CE-F267-4525-929B-1B0D5D1DE828}" type="pres">
      <dgm:prSet presAssocID="{0F37EC03-BA1E-45A5-B66B-447AC25F00CA}" presName="invisiNode" presStyleLbl="node1" presStyleIdx="1" presStyleCnt="3"/>
      <dgm:spPr/>
    </dgm:pt>
    <dgm:pt modelId="{BF04262E-F6E6-4533-9441-B74E6A141693}" type="pres">
      <dgm:prSet presAssocID="{0F37EC03-BA1E-45A5-B66B-447AC25F00CA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8D3BFCD-5583-4036-868C-C95282DC5A01}" type="pres">
      <dgm:prSet presAssocID="{10742E1E-C137-42D8-AA61-750573AB7A0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87D24159-455F-431D-BE6E-1E751B3E4C2A}" type="pres">
      <dgm:prSet presAssocID="{31592A9C-D87A-4B61-B866-F355D6376D36}" presName="compNode" presStyleCnt="0"/>
      <dgm:spPr/>
    </dgm:pt>
    <dgm:pt modelId="{82375A1D-F1C2-44C9-B0E4-8FD3701D9050}" type="pres">
      <dgm:prSet presAssocID="{31592A9C-D87A-4B61-B866-F355D6376D3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D40991-B2E1-44B7-A2FD-AAB926FDD9FF}" type="pres">
      <dgm:prSet presAssocID="{31592A9C-D87A-4B61-B866-F355D6376D36}" presName="invisiNode" presStyleLbl="node1" presStyleIdx="2" presStyleCnt="3"/>
      <dgm:spPr/>
    </dgm:pt>
    <dgm:pt modelId="{825BBB37-53ED-4C73-BCB0-1CD4FD661443}" type="pres">
      <dgm:prSet presAssocID="{31592A9C-D87A-4B61-B866-F355D6376D36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4124E9EB-B24E-4B09-B5A7-D3CF87999D2D}" type="presOf" srcId="{31592A9C-D87A-4B61-B866-F355D6376D36}" destId="{82375A1D-F1C2-44C9-B0E4-8FD3701D9050}" srcOrd="0" destOrd="0" presId="urn:microsoft.com/office/officeart/2005/8/layout/pList2"/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A51B5B4F-8D0E-48AD-B09A-2CD99BE8EA25}" srcId="{31592A9C-D87A-4B61-B866-F355D6376D36}" destId="{F0D07A05-05F9-4879-A2B3-49C47C2E184B}" srcOrd="0" destOrd="0" parTransId="{C3BFD443-7D71-4D66-9AE2-F4134B467D94}" sibTransId="{079D9A9F-7931-4F6C-993D-2E187E454B28}"/>
    <dgm:cxn modelId="{319D36B6-FAAA-4EB2-9716-64D2C73E79F5}" type="presOf" srcId="{18E28B00-0833-409F-B2D2-E114B25AB085}" destId="{F54F8F15-3E7D-4258-BC53-54E9C9CE1AF2}" srcOrd="0" destOrd="0" presId="urn:microsoft.com/office/officeart/2005/8/layout/pList2"/>
    <dgm:cxn modelId="{E23EC031-7387-405D-A9ED-DE7FAB1D18C0}" type="presOf" srcId="{0F37EC03-BA1E-45A5-B66B-447AC25F00CA}" destId="{856957AF-34EC-4D6B-BD1F-AB7926E27182}" srcOrd="0" destOrd="0" presId="urn:microsoft.com/office/officeart/2005/8/layout/pList2"/>
    <dgm:cxn modelId="{606B5183-0AD3-4869-B10C-68DF4B24E545}" type="presOf" srcId="{4D5AA6FF-12E0-49D0-A9AC-501FA79C6212}" destId="{82375A1D-F1C2-44C9-B0E4-8FD3701D9050}" srcOrd="0" destOrd="2" presId="urn:microsoft.com/office/officeart/2005/8/layout/pList2"/>
    <dgm:cxn modelId="{D0AF37A1-4963-4E05-B69B-C43EA0E5FA0A}" srcId="{0F37EC03-BA1E-45A5-B66B-447AC25F00CA}" destId="{1CA0E26C-741D-4BD3-8098-6F28B979C270}" srcOrd="2" destOrd="0" parTransId="{F838CCF5-111A-41CB-AD8C-202888B240FB}" sibTransId="{E129A667-7A01-4FCE-9186-2BE2D3542F81}"/>
    <dgm:cxn modelId="{69158678-944B-4038-9A1A-A6C163A03806}" srcId="{0F37EC03-BA1E-45A5-B66B-447AC25F00CA}" destId="{C715A088-D6D8-4A97-9ECC-D21B09F06F52}" srcOrd="0" destOrd="0" parTransId="{B402FB58-EDAC-45D4-92BF-34AE111DAB37}" sibTransId="{2882A8E0-D9BC-442D-A0F3-F1504992372E}"/>
    <dgm:cxn modelId="{3CFB2DF0-A098-4D87-B04C-1AAFB06570FC}" type="presOf" srcId="{686B6AC6-9761-47ED-B902-8FCF13E7CB39}" destId="{F356A8CC-A2BF-4F85-9203-F8950EE9BA91}" srcOrd="0" destOrd="2" presId="urn:microsoft.com/office/officeart/2005/8/layout/pList2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7BB43680-2B38-4612-A61B-D8365EF1B24E}" type="presOf" srcId="{B1674AD8-831C-4631-8D54-1E0C5ACB38DC}" destId="{B879B177-F6C5-440F-9993-074BF353B8C7}" srcOrd="0" destOrd="0" presId="urn:microsoft.com/office/officeart/2005/8/layout/pList2"/>
    <dgm:cxn modelId="{48B1E15C-E639-4EB6-BB9E-001989C4F84E}" type="presOf" srcId="{F0D07A05-05F9-4879-A2B3-49C47C2E184B}" destId="{82375A1D-F1C2-44C9-B0E4-8FD3701D9050}" srcOrd="0" destOrd="1" presId="urn:microsoft.com/office/officeart/2005/8/layout/pList2"/>
    <dgm:cxn modelId="{E441F945-0E2B-4193-A292-5710985054F1}" type="presOf" srcId="{C715A088-D6D8-4A97-9ECC-D21B09F06F52}" destId="{856957AF-34EC-4D6B-BD1F-AB7926E27182}" srcOrd="0" destOrd="1" presId="urn:microsoft.com/office/officeart/2005/8/layout/pList2"/>
    <dgm:cxn modelId="{6376DA1A-497A-47AD-8FD2-4A89FC5525D4}" srcId="{31592A9C-D87A-4B61-B866-F355D6376D36}" destId="{4D5AA6FF-12E0-49D0-A9AC-501FA79C6212}" srcOrd="1" destOrd="0" parTransId="{5B0CC6AD-1B7B-44EE-A5AF-A5873650F149}" sibTransId="{67A52BC0-4C8B-471D-95FB-6B8CD91DDFEE}"/>
    <dgm:cxn modelId="{92D1CF25-8722-41BB-A1BC-B98E42689A19}" type="presOf" srcId="{1CA0E26C-741D-4BD3-8098-6F28B979C270}" destId="{856957AF-34EC-4D6B-BD1F-AB7926E27182}" srcOrd="0" destOrd="3" presId="urn:microsoft.com/office/officeart/2005/8/layout/pList2"/>
    <dgm:cxn modelId="{EB84BE16-7B0B-4A0F-B2EE-3F2C6B00951C}" type="presOf" srcId="{CE1A4CC7-6752-4770-A4AF-DDB4F896B03A}" destId="{F356A8CC-A2BF-4F85-9203-F8950EE9BA91}" srcOrd="0" destOrd="0" presId="urn:microsoft.com/office/officeart/2005/8/layout/pList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E02CC812-EE19-4CD6-BB32-8A850860782C}" type="presOf" srcId="{4E030783-9AB9-460C-AAB9-B2EAA13D2AC8}" destId="{F356A8CC-A2BF-4F85-9203-F8950EE9BA91}" srcOrd="0" destOrd="3" presId="urn:microsoft.com/office/officeart/2005/8/layout/pList2"/>
    <dgm:cxn modelId="{B1C4A803-ECD3-402B-89B1-D0C9DD3F668B}" type="presOf" srcId="{10742E1E-C137-42D8-AA61-750573AB7A0C}" destId="{48D3BFCD-5583-4036-868C-C95282DC5A01}" srcOrd="0" destOrd="0" presId="urn:microsoft.com/office/officeart/2005/8/layout/pList2"/>
    <dgm:cxn modelId="{C0461A34-334E-4A71-8F01-E508DFB90C74}" type="presOf" srcId="{3A8559FF-D3DF-4792-AC38-B3805FBD7B71}" destId="{F356A8CC-A2BF-4F85-9203-F8950EE9BA91}" srcOrd="0" destOrd="1" presId="urn:microsoft.com/office/officeart/2005/8/layout/pList2"/>
    <dgm:cxn modelId="{16841570-04EF-4B15-A8B1-4FBC2F9ED65C}" srcId="{B1674AD8-831C-4631-8D54-1E0C5ACB38DC}" destId="{31592A9C-D87A-4B61-B866-F355D6376D36}" srcOrd="2" destOrd="0" parTransId="{5B24DC82-284E-4134-B8DC-B7DDB2B25F1C}" sibTransId="{CC347EC4-C08E-4560-8E14-16406A830C93}"/>
    <dgm:cxn modelId="{D7C0747F-5A64-4216-ADE3-C639BEB33811}" type="presOf" srcId="{870075CA-D4BB-4F6B-8E21-B72E95A34562}" destId="{856957AF-34EC-4D6B-BD1F-AB7926E27182}" srcOrd="0" destOrd="2" presId="urn:microsoft.com/office/officeart/2005/8/layout/pList2"/>
    <dgm:cxn modelId="{0EB45969-0035-4E1E-B7D3-86B7DC172372}" srcId="{31592A9C-D87A-4B61-B866-F355D6376D36}" destId="{D74DCB9C-62EE-4630-9FF6-1B05A0E148B0}" srcOrd="2" destOrd="0" parTransId="{B73DBFE8-26F3-479B-AFC5-7622464E4AEC}" sibTransId="{101442A7-F2ED-4AE0-B558-6E0AC29C37E2}"/>
    <dgm:cxn modelId="{9F4DEFD3-147C-49DA-AC93-6F31ED92076C}" srcId="{CE1A4CC7-6752-4770-A4AF-DDB4F896B03A}" destId="{4E030783-9AB9-460C-AAB9-B2EAA13D2AC8}" srcOrd="2" destOrd="0" parTransId="{A3AA534C-6689-4658-A819-CF88340097BF}" sibTransId="{8E2D2A51-4273-4E20-83F3-9774FBB491C5}"/>
    <dgm:cxn modelId="{E9C398C7-A3BA-4E79-88BA-F8FE5D7E18F1}" type="presOf" srcId="{D74DCB9C-62EE-4630-9FF6-1B05A0E148B0}" destId="{82375A1D-F1C2-44C9-B0E4-8FD3701D9050}" srcOrd="0" destOrd="3" presId="urn:microsoft.com/office/officeart/2005/8/layout/pList2"/>
    <dgm:cxn modelId="{4CC83A25-4B39-4658-966E-4CDDC4A874D5}" srcId="{CE1A4CC7-6752-4770-A4AF-DDB4F896B03A}" destId="{686B6AC6-9761-47ED-B902-8FCF13E7CB39}" srcOrd="1" destOrd="0" parTransId="{AF019A08-6690-474F-BFAC-95689BAC361D}" sibTransId="{8636423D-4CD5-4196-923B-AC7A264D1156}"/>
    <dgm:cxn modelId="{57C2E2C2-C57B-41E7-B916-D9A7F0DCD288}" srcId="{0F37EC03-BA1E-45A5-B66B-447AC25F00CA}" destId="{870075CA-D4BB-4F6B-8E21-B72E95A34562}" srcOrd="1" destOrd="0" parTransId="{F2ECE068-E408-407F-9D26-DC6E1FC4F88C}" sibTransId="{41911154-2F6B-4B1F-A479-9BE98CB6D2CF}"/>
    <dgm:cxn modelId="{A7C23683-74CB-4401-85EE-B107187B693E}" type="presParOf" srcId="{B879B177-F6C5-440F-9993-074BF353B8C7}" destId="{CD446F24-66A1-4974-A4A7-1DC53F286C62}" srcOrd="0" destOrd="0" presId="urn:microsoft.com/office/officeart/2005/8/layout/pList2"/>
    <dgm:cxn modelId="{5AAF7973-0F01-484C-AC9D-A1AF306D7E1B}" type="presParOf" srcId="{B879B177-F6C5-440F-9993-074BF353B8C7}" destId="{D00B1A85-B7D4-4851-B7C0-71DCEBFCFF98}" srcOrd="1" destOrd="0" presId="urn:microsoft.com/office/officeart/2005/8/layout/pList2"/>
    <dgm:cxn modelId="{AB1A6B74-2617-4CD1-BEC9-2747D5406B71}" type="presParOf" srcId="{D00B1A85-B7D4-4851-B7C0-71DCEBFCFF98}" destId="{2F1A2ABD-F3D9-4B0C-8658-4D713CDCDDA2}" srcOrd="0" destOrd="0" presId="urn:microsoft.com/office/officeart/2005/8/layout/pList2"/>
    <dgm:cxn modelId="{E22D849C-6EBA-48AF-9C85-A25A6824B8EC}" type="presParOf" srcId="{2F1A2ABD-F3D9-4B0C-8658-4D713CDCDDA2}" destId="{F356A8CC-A2BF-4F85-9203-F8950EE9BA91}" srcOrd="0" destOrd="0" presId="urn:microsoft.com/office/officeart/2005/8/layout/pList2"/>
    <dgm:cxn modelId="{58F8D9A6-D7EB-4B85-9E3B-45F64E63C3D1}" type="presParOf" srcId="{2F1A2ABD-F3D9-4B0C-8658-4D713CDCDDA2}" destId="{90B277A5-ADF3-4548-8BB9-208652FC32EA}" srcOrd="1" destOrd="0" presId="urn:microsoft.com/office/officeart/2005/8/layout/pList2"/>
    <dgm:cxn modelId="{3FF6C745-ED13-4B72-9A90-DB4C427ED418}" type="presParOf" srcId="{2F1A2ABD-F3D9-4B0C-8658-4D713CDCDDA2}" destId="{EB95502C-9E78-4A5A-8BA1-4CB337A7AE07}" srcOrd="2" destOrd="0" presId="urn:microsoft.com/office/officeart/2005/8/layout/pList2"/>
    <dgm:cxn modelId="{DFC566EC-257D-4686-836C-56018F52BBE1}" type="presParOf" srcId="{D00B1A85-B7D4-4851-B7C0-71DCEBFCFF98}" destId="{F54F8F15-3E7D-4258-BC53-54E9C9CE1AF2}" srcOrd="1" destOrd="0" presId="urn:microsoft.com/office/officeart/2005/8/layout/pList2"/>
    <dgm:cxn modelId="{7F6AD2C3-B483-410D-9AFD-4AD8F13D9C10}" type="presParOf" srcId="{D00B1A85-B7D4-4851-B7C0-71DCEBFCFF98}" destId="{2CDDBF4F-8CC0-49D1-B5AF-A85717DB50A0}" srcOrd="2" destOrd="0" presId="urn:microsoft.com/office/officeart/2005/8/layout/pList2"/>
    <dgm:cxn modelId="{A66136EE-31F9-498D-BDE0-983BF7CD1712}" type="presParOf" srcId="{2CDDBF4F-8CC0-49D1-B5AF-A85717DB50A0}" destId="{856957AF-34EC-4D6B-BD1F-AB7926E27182}" srcOrd="0" destOrd="0" presId="urn:microsoft.com/office/officeart/2005/8/layout/pList2"/>
    <dgm:cxn modelId="{552EEDE8-AB98-4532-AFA0-FCA7C002666D}" type="presParOf" srcId="{2CDDBF4F-8CC0-49D1-B5AF-A85717DB50A0}" destId="{361E16CE-F267-4525-929B-1B0D5D1DE828}" srcOrd="1" destOrd="0" presId="urn:microsoft.com/office/officeart/2005/8/layout/pList2"/>
    <dgm:cxn modelId="{D9166F47-8E99-4C85-9A52-FD2BA9BA030E}" type="presParOf" srcId="{2CDDBF4F-8CC0-49D1-B5AF-A85717DB50A0}" destId="{BF04262E-F6E6-4533-9441-B74E6A141693}" srcOrd="2" destOrd="0" presId="urn:microsoft.com/office/officeart/2005/8/layout/pList2"/>
    <dgm:cxn modelId="{C0153E6F-DB77-4A4A-95C3-5EC94FC016FE}" type="presParOf" srcId="{D00B1A85-B7D4-4851-B7C0-71DCEBFCFF98}" destId="{48D3BFCD-5583-4036-868C-C95282DC5A01}" srcOrd="3" destOrd="0" presId="urn:microsoft.com/office/officeart/2005/8/layout/pList2"/>
    <dgm:cxn modelId="{5775C46C-350D-48D6-AAFD-4D4C6C27BE1A}" type="presParOf" srcId="{D00B1A85-B7D4-4851-B7C0-71DCEBFCFF98}" destId="{87D24159-455F-431D-BE6E-1E751B3E4C2A}" srcOrd="4" destOrd="0" presId="urn:microsoft.com/office/officeart/2005/8/layout/pList2"/>
    <dgm:cxn modelId="{2B4E3E47-6532-4685-86CE-0A4080C3B906}" type="presParOf" srcId="{87D24159-455F-431D-BE6E-1E751B3E4C2A}" destId="{82375A1D-F1C2-44C9-B0E4-8FD3701D9050}" srcOrd="0" destOrd="0" presId="urn:microsoft.com/office/officeart/2005/8/layout/pList2"/>
    <dgm:cxn modelId="{ECC591FC-B7FE-49F1-907C-78918053E21B}" type="presParOf" srcId="{87D24159-455F-431D-BE6E-1E751B3E4C2A}" destId="{CED40991-B2E1-44B7-A2FD-AAB926FDD9FF}" srcOrd="1" destOrd="0" presId="urn:microsoft.com/office/officeart/2005/8/layout/pList2"/>
    <dgm:cxn modelId="{FD286175-D2E8-4F35-AD81-35FCB7559584}" type="presParOf" srcId="{87D24159-455F-431D-BE6E-1E751B3E4C2A}" destId="{825BBB37-53ED-4C73-BCB0-1CD4FD66144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7F876C2-9D73-4DA3-8B72-093D5CDE3361}" type="doc">
      <dgm:prSet loTypeId="urn:microsoft.com/office/officeart/2008/layout/RadialCluster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AB46990-7FA1-4059-A143-D6D604721AB9}">
      <dgm:prSet phldrT="[Text]" custT="1"/>
      <dgm:spPr/>
      <dgm:t>
        <a:bodyPr/>
        <a:lstStyle/>
        <a:p>
          <a:r>
            <a:rPr lang="en-GB" sz="1600" dirty="0" err="1" smtClean="0">
              <a:solidFill>
                <a:schemeClr val="tx1"/>
              </a:solidFill>
            </a:rPr>
            <a:t>GradWeb</a:t>
          </a:r>
          <a:endParaRPr lang="en-GB" sz="1600" dirty="0" smtClean="0">
            <a:solidFill>
              <a:schemeClr val="tx1"/>
            </a:solidFill>
          </a:endParaRPr>
        </a:p>
        <a:p>
          <a:r>
            <a:rPr lang="en-GB" sz="1600" dirty="0" smtClean="0">
              <a:solidFill>
                <a:schemeClr val="tx1"/>
              </a:solidFill>
            </a:rPr>
            <a:t>(New services under development)</a:t>
          </a:r>
          <a:endParaRPr lang="en-GB" sz="1600" dirty="0">
            <a:solidFill>
              <a:schemeClr val="tx1"/>
            </a:solidFill>
          </a:endParaRPr>
        </a:p>
      </dgm:t>
    </dgm:pt>
    <dgm:pt modelId="{66075B3B-547D-4C97-8600-CC9C142387D2}" type="parTrans" cxnId="{8273F121-D037-4044-8429-080AC21EAFE2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CEED3F2D-0D8F-483C-AE0F-D1347072A4BB}" type="sibTrans" cxnId="{8273F121-D037-4044-8429-080AC21EAFE2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618156DC-8B65-4BBD-AD86-D3ED277F3481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Oral Defence Report</a:t>
          </a:r>
          <a:endParaRPr lang="en-GB" sz="1600" dirty="0">
            <a:solidFill>
              <a:schemeClr val="tx1"/>
            </a:solidFill>
          </a:endParaRPr>
        </a:p>
      </dgm:t>
    </dgm:pt>
    <dgm:pt modelId="{B723EB36-4F89-4F13-A411-AE40FC0E73D8}" type="parTrans" cxnId="{2A04FE62-08BE-48B4-99F7-42CFE1315D0B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0A2010CB-7400-440B-AD7C-FF4FC1904616}" type="sibTrans" cxnId="{2A04FE62-08BE-48B4-99F7-42CFE1315D0B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FCC88A42-83F3-4406-B90B-A5C7C710AF8E}">
      <dgm:prSet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Tuition Fee Statement for part-time graduate students</a:t>
          </a:r>
          <a:endParaRPr lang="en-GB" sz="1600" dirty="0">
            <a:solidFill>
              <a:schemeClr val="tx1"/>
            </a:solidFill>
          </a:endParaRPr>
        </a:p>
      </dgm:t>
    </dgm:pt>
    <dgm:pt modelId="{E0FCC011-FC53-4045-BE75-15222F66A0C1}" type="parTrans" cxnId="{0E38C961-F6A2-4604-824A-9439A816CB66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0031E6C2-D365-44BB-B7F0-E6808B3F042C}" type="sibTrans" cxnId="{0E38C961-F6A2-4604-824A-9439A816CB66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FE6A4F17-8FA0-43B4-8D36-07A66A9B5EB8}">
      <dgm:prSet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Change of Major</a:t>
          </a:r>
          <a:endParaRPr lang="en-GB" sz="1600" dirty="0">
            <a:solidFill>
              <a:schemeClr val="tx1"/>
            </a:solidFill>
          </a:endParaRPr>
        </a:p>
      </dgm:t>
    </dgm:pt>
    <dgm:pt modelId="{58873803-EC70-4452-86C6-331C1EF11415}" type="parTrans" cxnId="{8CBFC6BC-3965-401C-8266-8F79EC99B51E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0AA5E32E-2B5D-486C-80F7-B50E472C80D4}" type="sibTrans" cxnId="{8CBFC6BC-3965-401C-8266-8F79EC99B51E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70492844-8A92-4D60-ACEA-406C23F28F62}">
      <dgm:prSet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Re-admission</a:t>
          </a:r>
          <a:endParaRPr lang="en-GB" sz="1600" dirty="0">
            <a:solidFill>
              <a:schemeClr val="tx1"/>
            </a:solidFill>
          </a:endParaRPr>
        </a:p>
      </dgm:t>
    </dgm:pt>
    <dgm:pt modelId="{188C4AA5-E128-4252-AD94-2DCA9BF22491}" type="parTrans" cxnId="{3BAE8F24-D02F-42EE-9B2E-A878127B39D3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7615F087-AEE4-483F-8E93-1D6A13F99F0E}" type="sibTrans" cxnId="{3BAE8F24-D02F-42EE-9B2E-A878127B39D3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3E23A8DA-2259-4A82-9BFF-63B75777AA87}">
      <dgm:prSet phldrT="[Text]" custT="1"/>
      <dgm:spPr/>
      <dgm:t>
        <a:bodyPr/>
        <a:lstStyle/>
        <a:p>
          <a:pPr rtl="0"/>
          <a:r>
            <a:rPr lang="en-GB" sz="1600" dirty="0" smtClean="0">
              <a:solidFill>
                <a:schemeClr val="tx1"/>
              </a:solidFill>
            </a:rPr>
            <a:t>Progress report for students exceeding degree completion time limit</a:t>
          </a:r>
          <a:endParaRPr lang="en-GB" sz="1600" dirty="0">
            <a:solidFill>
              <a:schemeClr val="tx1"/>
            </a:solidFill>
          </a:endParaRPr>
        </a:p>
      </dgm:t>
    </dgm:pt>
    <dgm:pt modelId="{A4DA26C0-48D7-4839-B80B-8BBF373976D9}" type="parTrans" cxnId="{EDE3B627-B7A2-41EE-BCA2-D3491850EF74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1BF3AE74-3816-4F27-8162-5EFC12AA1F67}" type="sibTrans" cxnId="{EDE3B627-B7A2-41EE-BCA2-D3491850EF74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97423E93-61F7-4E55-A25B-B2A5D8614B47}">
      <dgm:prSet phldrT="[Text]" custT="1"/>
      <dgm:spPr/>
      <dgm:t>
        <a:bodyPr/>
        <a:lstStyle/>
        <a:p>
          <a:pPr rtl="0"/>
          <a:r>
            <a:rPr lang="en-GB" sz="1600" dirty="0" smtClean="0">
              <a:solidFill>
                <a:schemeClr val="tx1"/>
              </a:solidFill>
            </a:rPr>
            <a:t>Graduation processing</a:t>
          </a:r>
          <a:endParaRPr lang="en-GB" sz="1600" dirty="0">
            <a:solidFill>
              <a:schemeClr val="tx1"/>
            </a:solidFill>
          </a:endParaRPr>
        </a:p>
      </dgm:t>
    </dgm:pt>
    <dgm:pt modelId="{72F4E451-557E-4DA8-A494-B6BA6FD0F631}" type="parTrans" cxnId="{84904D64-90AA-4C61-8A9A-A580C67208A5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41082FE9-B7E2-4101-97CA-867033B996CF}" type="sibTrans" cxnId="{84904D64-90AA-4C61-8A9A-A580C67208A5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0E8209C5-D5EC-4C36-BD3C-87AD58E47BF2}" type="pres">
      <dgm:prSet presAssocID="{A7F876C2-9D73-4DA3-8B72-093D5CDE336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E59B155-F1FE-4511-96D4-112E495626CC}" type="pres">
      <dgm:prSet presAssocID="{1AB46990-7FA1-4059-A143-D6D604721AB9}" presName="singleCycle" presStyleCnt="0"/>
      <dgm:spPr/>
    </dgm:pt>
    <dgm:pt modelId="{74DC2BDD-59D0-4D07-9C07-6F3FA18D22E4}" type="pres">
      <dgm:prSet presAssocID="{1AB46990-7FA1-4059-A143-D6D604721AB9}" presName="singleCenter" presStyleLbl="node1" presStyleIdx="0" presStyleCnt="7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45365690-ADA9-4B64-8D06-6EF731A28315}" type="pres">
      <dgm:prSet presAssocID="{A4DA26C0-48D7-4839-B80B-8BBF373976D9}" presName="Name56" presStyleLbl="parChTrans1D2" presStyleIdx="0" presStyleCnt="6"/>
      <dgm:spPr/>
      <dgm:t>
        <a:bodyPr/>
        <a:lstStyle/>
        <a:p>
          <a:endParaRPr lang="en-GB"/>
        </a:p>
      </dgm:t>
    </dgm:pt>
    <dgm:pt modelId="{5B0F5DC3-BB5D-4CC7-A69C-2C565791ECF1}" type="pres">
      <dgm:prSet presAssocID="{3E23A8DA-2259-4A82-9BFF-63B75777AA87}" presName="text0" presStyleLbl="node1" presStyleIdx="1" presStyleCnt="7" custScaleX="30492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F4D300-B945-45D3-941F-240BA53B232F}" type="pres">
      <dgm:prSet presAssocID="{72F4E451-557E-4DA8-A494-B6BA6FD0F631}" presName="Name56" presStyleLbl="parChTrans1D2" presStyleIdx="1" presStyleCnt="6"/>
      <dgm:spPr/>
      <dgm:t>
        <a:bodyPr/>
        <a:lstStyle/>
        <a:p>
          <a:endParaRPr lang="en-GB"/>
        </a:p>
      </dgm:t>
    </dgm:pt>
    <dgm:pt modelId="{890B70AF-85D4-4A20-A898-E4D6FDED7689}" type="pres">
      <dgm:prSet presAssocID="{97423E93-61F7-4E55-A25B-B2A5D8614B47}" presName="text0" presStyleLbl="node1" presStyleIdx="2" presStyleCnt="7" custScaleX="118207" custScaleY="116049" custRadScaleRad="118250" custRadScaleInc="2807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B8F59F-AFBE-4D34-93F9-7E45554F023F}" type="pres">
      <dgm:prSet presAssocID="{B723EB36-4F89-4F13-A411-AE40FC0E73D8}" presName="Name56" presStyleLbl="parChTrans1D2" presStyleIdx="2" presStyleCnt="6"/>
      <dgm:spPr/>
      <dgm:t>
        <a:bodyPr/>
        <a:lstStyle/>
        <a:p>
          <a:endParaRPr lang="en-GB"/>
        </a:p>
      </dgm:t>
    </dgm:pt>
    <dgm:pt modelId="{D339C701-F4F9-40C0-8FE2-E765F1CBEB54}" type="pres">
      <dgm:prSet presAssocID="{618156DC-8B65-4BBD-AD86-D3ED277F3481}" presName="text0" presStyleLbl="node1" presStyleIdx="3" presStyleCnt="7" custRadScaleRad="121257" custRadScaleInc="-335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FD85E6-EF18-46D7-90F6-6283E1813362}" type="pres">
      <dgm:prSet presAssocID="{E0FCC011-FC53-4045-BE75-15222F66A0C1}" presName="Name56" presStyleLbl="parChTrans1D2" presStyleIdx="3" presStyleCnt="6"/>
      <dgm:spPr/>
      <dgm:t>
        <a:bodyPr/>
        <a:lstStyle/>
        <a:p>
          <a:endParaRPr lang="en-GB"/>
        </a:p>
      </dgm:t>
    </dgm:pt>
    <dgm:pt modelId="{82277A77-49CB-4337-BC59-9D6A8B06402A}" type="pres">
      <dgm:prSet presAssocID="{FCC88A42-83F3-4406-B90B-A5C7C710AF8E}" presName="text0" presStyleLbl="node1" presStyleIdx="4" presStyleCnt="7" custScaleX="2567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212564-F7A2-4CBD-9711-B3B5C94E5712}" type="pres">
      <dgm:prSet presAssocID="{188C4AA5-E128-4252-AD94-2DCA9BF22491}" presName="Name56" presStyleLbl="parChTrans1D2" presStyleIdx="4" presStyleCnt="6"/>
      <dgm:spPr/>
      <dgm:t>
        <a:bodyPr/>
        <a:lstStyle/>
        <a:p>
          <a:endParaRPr lang="en-GB"/>
        </a:p>
      </dgm:t>
    </dgm:pt>
    <dgm:pt modelId="{05BF0CB0-462C-4882-BF86-0215D153C546}" type="pres">
      <dgm:prSet presAssocID="{70492844-8A92-4D60-ACEA-406C23F28F62}" presName="text0" presStyleLbl="node1" presStyleIdx="5" presStyleCnt="7" custScaleX="106947" custScaleY="116050" custRadScaleRad="116958" custRadScaleInc="449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6C7255-65F4-4DCA-BC60-3B8A45053EA4}" type="pres">
      <dgm:prSet presAssocID="{58873803-EC70-4452-86C6-331C1EF11415}" presName="Name56" presStyleLbl="parChTrans1D2" presStyleIdx="5" presStyleCnt="6"/>
      <dgm:spPr/>
      <dgm:t>
        <a:bodyPr/>
        <a:lstStyle/>
        <a:p>
          <a:endParaRPr lang="en-GB"/>
        </a:p>
      </dgm:t>
    </dgm:pt>
    <dgm:pt modelId="{1402F93C-FE9E-4377-B0FB-206DEF5605EC}" type="pres">
      <dgm:prSet presAssocID="{FE6A4F17-8FA0-43B4-8D36-07A66A9B5EB8}" presName="text0" presStyleLbl="node1" presStyleIdx="6" presStyleCnt="7" custRadScaleRad="120273" custRadScaleInc="-293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D8E7194-1805-4AAA-B4FA-33AF496AB968}" type="presOf" srcId="{A7F876C2-9D73-4DA3-8B72-093D5CDE3361}" destId="{0E8209C5-D5EC-4C36-BD3C-87AD58E47BF2}" srcOrd="0" destOrd="0" presId="urn:microsoft.com/office/officeart/2008/layout/RadialCluster"/>
    <dgm:cxn modelId="{2A04FE62-08BE-48B4-99F7-42CFE1315D0B}" srcId="{1AB46990-7FA1-4059-A143-D6D604721AB9}" destId="{618156DC-8B65-4BBD-AD86-D3ED277F3481}" srcOrd="2" destOrd="0" parTransId="{B723EB36-4F89-4F13-A411-AE40FC0E73D8}" sibTransId="{0A2010CB-7400-440B-AD7C-FF4FC1904616}"/>
    <dgm:cxn modelId="{8273F121-D037-4044-8429-080AC21EAFE2}" srcId="{A7F876C2-9D73-4DA3-8B72-093D5CDE3361}" destId="{1AB46990-7FA1-4059-A143-D6D604721AB9}" srcOrd="0" destOrd="0" parTransId="{66075B3B-547D-4C97-8600-CC9C142387D2}" sibTransId="{CEED3F2D-0D8F-483C-AE0F-D1347072A4BB}"/>
    <dgm:cxn modelId="{C797AF34-3DB6-46DE-900F-D5AEC7B2E78E}" type="presOf" srcId="{72F4E451-557E-4DA8-A494-B6BA6FD0F631}" destId="{C0F4D300-B945-45D3-941F-240BA53B232F}" srcOrd="0" destOrd="0" presId="urn:microsoft.com/office/officeart/2008/layout/RadialCluster"/>
    <dgm:cxn modelId="{A2E1418F-7440-45F7-BC47-A93BC32E499A}" type="presOf" srcId="{FCC88A42-83F3-4406-B90B-A5C7C710AF8E}" destId="{82277A77-49CB-4337-BC59-9D6A8B06402A}" srcOrd="0" destOrd="0" presId="urn:microsoft.com/office/officeart/2008/layout/RadialCluster"/>
    <dgm:cxn modelId="{88A7EA7C-C2A5-4845-AB04-38EE67E38AB2}" type="presOf" srcId="{B723EB36-4F89-4F13-A411-AE40FC0E73D8}" destId="{1FB8F59F-AFBE-4D34-93F9-7E45554F023F}" srcOrd="0" destOrd="0" presId="urn:microsoft.com/office/officeart/2008/layout/RadialCluster"/>
    <dgm:cxn modelId="{B0E46CD3-7445-4514-9270-C1539695BC5A}" type="presOf" srcId="{58873803-EC70-4452-86C6-331C1EF11415}" destId="{096C7255-65F4-4DCA-BC60-3B8A45053EA4}" srcOrd="0" destOrd="0" presId="urn:microsoft.com/office/officeart/2008/layout/RadialCluster"/>
    <dgm:cxn modelId="{9009C2BB-AD2F-49F4-BEAB-A1FD34303034}" type="presOf" srcId="{97423E93-61F7-4E55-A25B-B2A5D8614B47}" destId="{890B70AF-85D4-4A20-A898-E4D6FDED7689}" srcOrd="0" destOrd="0" presId="urn:microsoft.com/office/officeart/2008/layout/RadialCluster"/>
    <dgm:cxn modelId="{3BAE8F24-D02F-42EE-9B2E-A878127B39D3}" srcId="{1AB46990-7FA1-4059-A143-D6D604721AB9}" destId="{70492844-8A92-4D60-ACEA-406C23F28F62}" srcOrd="4" destOrd="0" parTransId="{188C4AA5-E128-4252-AD94-2DCA9BF22491}" sibTransId="{7615F087-AEE4-483F-8E93-1D6A13F99F0E}"/>
    <dgm:cxn modelId="{EDE3B627-B7A2-41EE-BCA2-D3491850EF74}" srcId="{1AB46990-7FA1-4059-A143-D6D604721AB9}" destId="{3E23A8DA-2259-4A82-9BFF-63B75777AA87}" srcOrd="0" destOrd="0" parTransId="{A4DA26C0-48D7-4839-B80B-8BBF373976D9}" sibTransId="{1BF3AE74-3816-4F27-8162-5EFC12AA1F67}"/>
    <dgm:cxn modelId="{F04A6803-1CC2-4B07-94C1-1B0FE52AC7AA}" type="presOf" srcId="{E0FCC011-FC53-4045-BE75-15222F66A0C1}" destId="{DBFD85E6-EF18-46D7-90F6-6283E1813362}" srcOrd="0" destOrd="0" presId="urn:microsoft.com/office/officeart/2008/layout/RadialCluster"/>
    <dgm:cxn modelId="{0E38C961-F6A2-4604-824A-9439A816CB66}" srcId="{1AB46990-7FA1-4059-A143-D6D604721AB9}" destId="{FCC88A42-83F3-4406-B90B-A5C7C710AF8E}" srcOrd="3" destOrd="0" parTransId="{E0FCC011-FC53-4045-BE75-15222F66A0C1}" sibTransId="{0031E6C2-D365-44BB-B7F0-E6808B3F042C}"/>
    <dgm:cxn modelId="{D4687CB0-C3ED-4E4C-A548-1980F6C52874}" type="presOf" srcId="{188C4AA5-E128-4252-AD94-2DCA9BF22491}" destId="{B6212564-F7A2-4CBD-9711-B3B5C94E5712}" srcOrd="0" destOrd="0" presId="urn:microsoft.com/office/officeart/2008/layout/RadialCluster"/>
    <dgm:cxn modelId="{84904D64-90AA-4C61-8A9A-A580C67208A5}" srcId="{1AB46990-7FA1-4059-A143-D6D604721AB9}" destId="{97423E93-61F7-4E55-A25B-B2A5D8614B47}" srcOrd="1" destOrd="0" parTransId="{72F4E451-557E-4DA8-A494-B6BA6FD0F631}" sibTransId="{41082FE9-B7E2-4101-97CA-867033B996CF}"/>
    <dgm:cxn modelId="{04636B35-E233-47BC-A720-0C4AC7BA6F9D}" type="presOf" srcId="{FE6A4F17-8FA0-43B4-8D36-07A66A9B5EB8}" destId="{1402F93C-FE9E-4377-B0FB-206DEF5605EC}" srcOrd="0" destOrd="0" presId="urn:microsoft.com/office/officeart/2008/layout/RadialCluster"/>
    <dgm:cxn modelId="{948642FF-C12B-4029-8431-224BFA532D39}" type="presOf" srcId="{70492844-8A92-4D60-ACEA-406C23F28F62}" destId="{05BF0CB0-462C-4882-BF86-0215D153C546}" srcOrd="0" destOrd="0" presId="urn:microsoft.com/office/officeart/2008/layout/RadialCluster"/>
    <dgm:cxn modelId="{D7BA8471-68D3-4783-A054-AD82A2C54684}" type="presOf" srcId="{3E23A8DA-2259-4A82-9BFF-63B75777AA87}" destId="{5B0F5DC3-BB5D-4CC7-A69C-2C565791ECF1}" srcOrd="0" destOrd="0" presId="urn:microsoft.com/office/officeart/2008/layout/RadialCluster"/>
    <dgm:cxn modelId="{097EBB6A-BD35-4270-BA60-388D57A52953}" type="presOf" srcId="{1AB46990-7FA1-4059-A143-D6D604721AB9}" destId="{74DC2BDD-59D0-4D07-9C07-6F3FA18D22E4}" srcOrd="0" destOrd="0" presId="urn:microsoft.com/office/officeart/2008/layout/RadialCluster"/>
    <dgm:cxn modelId="{26EE7E45-2AFC-4FC2-9FB7-DFC6B427C50B}" type="presOf" srcId="{A4DA26C0-48D7-4839-B80B-8BBF373976D9}" destId="{45365690-ADA9-4B64-8D06-6EF731A28315}" srcOrd="0" destOrd="0" presId="urn:microsoft.com/office/officeart/2008/layout/RadialCluster"/>
    <dgm:cxn modelId="{8CBFC6BC-3965-401C-8266-8F79EC99B51E}" srcId="{1AB46990-7FA1-4059-A143-D6D604721AB9}" destId="{FE6A4F17-8FA0-43B4-8D36-07A66A9B5EB8}" srcOrd="5" destOrd="0" parTransId="{58873803-EC70-4452-86C6-331C1EF11415}" sibTransId="{0AA5E32E-2B5D-486C-80F7-B50E472C80D4}"/>
    <dgm:cxn modelId="{98005634-7D19-462E-A571-76D677FDAD3F}" type="presOf" srcId="{618156DC-8B65-4BBD-AD86-D3ED277F3481}" destId="{D339C701-F4F9-40C0-8FE2-E765F1CBEB54}" srcOrd="0" destOrd="0" presId="urn:microsoft.com/office/officeart/2008/layout/RadialCluster"/>
    <dgm:cxn modelId="{E4992FA5-E97B-4062-97FC-09551A523A41}" type="presParOf" srcId="{0E8209C5-D5EC-4C36-BD3C-87AD58E47BF2}" destId="{3E59B155-F1FE-4511-96D4-112E495626CC}" srcOrd="0" destOrd="0" presId="urn:microsoft.com/office/officeart/2008/layout/RadialCluster"/>
    <dgm:cxn modelId="{6E7A1767-B615-4494-BA48-92B7C785061C}" type="presParOf" srcId="{3E59B155-F1FE-4511-96D4-112E495626CC}" destId="{74DC2BDD-59D0-4D07-9C07-6F3FA18D22E4}" srcOrd="0" destOrd="0" presId="urn:microsoft.com/office/officeart/2008/layout/RadialCluster"/>
    <dgm:cxn modelId="{12141771-ABF4-49B5-9757-B64061CBC328}" type="presParOf" srcId="{3E59B155-F1FE-4511-96D4-112E495626CC}" destId="{45365690-ADA9-4B64-8D06-6EF731A28315}" srcOrd="1" destOrd="0" presId="urn:microsoft.com/office/officeart/2008/layout/RadialCluster"/>
    <dgm:cxn modelId="{2F561AEF-042C-48E2-9A85-62AEA7036F6B}" type="presParOf" srcId="{3E59B155-F1FE-4511-96D4-112E495626CC}" destId="{5B0F5DC3-BB5D-4CC7-A69C-2C565791ECF1}" srcOrd="2" destOrd="0" presId="urn:microsoft.com/office/officeart/2008/layout/RadialCluster"/>
    <dgm:cxn modelId="{6BBCD7CC-C2A6-4C47-89AD-31E85E2BE60E}" type="presParOf" srcId="{3E59B155-F1FE-4511-96D4-112E495626CC}" destId="{C0F4D300-B945-45D3-941F-240BA53B232F}" srcOrd="3" destOrd="0" presId="urn:microsoft.com/office/officeart/2008/layout/RadialCluster"/>
    <dgm:cxn modelId="{EA1E9318-B2AE-4F95-B39D-D6D1B9A40E92}" type="presParOf" srcId="{3E59B155-F1FE-4511-96D4-112E495626CC}" destId="{890B70AF-85D4-4A20-A898-E4D6FDED7689}" srcOrd="4" destOrd="0" presId="urn:microsoft.com/office/officeart/2008/layout/RadialCluster"/>
    <dgm:cxn modelId="{BEF32058-3B58-4501-9E03-E575D10E4296}" type="presParOf" srcId="{3E59B155-F1FE-4511-96D4-112E495626CC}" destId="{1FB8F59F-AFBE-4D34-93F9-7E45554F023F}" srcOrd="5" destOrd="0" presId="urn:microsoft.com/office/officeart/2008/layout/RadialCluster"/>
    <dgm:cxn modelId="{5DC85649-36D5-4E71-8B2C-E6D866828183}" type="presParOf" srcId="{3E59B155-F1FE-4511-96D4-112E495626CC}" destId="{D339C701-F4F9-40C0-8FE2-E765F1CBEB54}" srcOrd="6" destOrd="0" presId="urn:microsoft.com/office/officeart/2008/layout/RadialCluster"/>
    <dgm:cxn modelId="{E4D0C512-EF83-46B8-8E41-A7227A4A8F21}" type="presParOf" srcId="{3E59B155-F1FE-4511-96D4-112E495626CC}" destId="{DBFD85E6-EF18-46D7-90F6-6283E1813362}" srcOrd="7" destOrd="0" presId="urn:microsoft.com/office/officeart/2008/layout/RadialCluster"/>
    <dgm:cxn modelId="{58189E0C-83DF-46C6-B414-49DB7705303C}" type="presParOf" srcId="{3E59B155-F1FE-4511-96D4-112E495626CC}" destId="{82277A77-49CB-4337-BC59-9D6A8B06402A}" srcOrd="8" destOrd="0" presId="urn:microsoft.com/office/officeart/2008/layout/RadialCluster"/>
    <dgm:cxn modelId="{70FE1C2F-01C0-40AC-B61D-CAE7E15F6682}" type="presParOf" srcId="{3E59B155-F1FE-4511-96D4-112E495626CC}" destId="{B6212564-F7A2-4CBD-9711-B3B5C94E5712}" srcOrd="9" destOrd="0" presId="urn:microsoft.com/office/officeart/2008/layout/RadialCluster"/>
    <dgm:cxn modelId="{70485552-E3C7-415E-A973-5209B8669D41}" type="presParOf" srcId="{3E59B155-F1FE-4511-96D4-112E495626CC}" destId="{05BF0CB0-462C-4882-BF86-0215D153C546}" srcOrd="10" destOrd="0" presId="urn:microsoft.com/office/officeart/2008/layout/RadialCluster"/>
    <dgm:cxn modelId="{966AB472-63B6-4872-8585-ACBC83B2DE3D}" type="presParOf" srcId="{3E59B155-F1FE-4511-96D4-112E495626CC}" destId="{096C7255-65F4-4DCA-BC60-3B8A45053EA4}" srcOrd="11" destOrd="0" presId="urn:microsoft.com/office/officeart/2008/layout/RadialCluster"/>
    <dgm:cxn modelId="{80B75105-1AE5-4381-A235-8A40C77EDD53}" type="presParOf" srcId="{3E59B155-F1FE-4511-96D4-112E495626CC}" destId="{1402F93C-FE9E-4377-B0FB-206DEF5605EC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A4AC260-12B2-4F36-BEFF-3B6EFCFE1517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5B91D38-F3C2-4F49-A14B-A43C8DAEF34D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b="1" dirty="0" smtClean="0">
              <a:solidFill>
                <a:schemeClr val="tx1"/>
              </a:solidFill>
              <a:latin typeface="+mj-lt"/>
            </a:rPr>
            <a:t>Graduate Academic Information</a:t>
          </a:r>
          <a:endParaRPr lang="en-GB" b="1" dirty="0">
            <a:solidFill>
              <a:schemeClr val="tx1"/>
            </a:solidFill>
            <a:latin typeface="+mj-lt"/>
          </a:endParaRPr>
        </a:p>
      </dgm:t>
    </dgm:pt>
    <dgm:pt modelId="{B4B1E632-12CD-41C6-B827-E5566AB49136}" type="parTrans" cxnId="{D503CD4D-D187-4F7C-B22D-AF7E31C7F78A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8423DB5C-141C-4525-9CE3-77ACFFA83A2B}" type="sibTrans" cxnId="{D503CD4D-D187-4F7C-B22D-AF7E31C7F78A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54B5880B-F445-47ED-ACAB-E28E5B3A7F63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All Majors under the College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B6D5A4D7-3968-4F46-B975-FEED71B0A635}" type="parTrans" cxnId="{BDDDD1B6-FFE2-4C2F-8C29-400A0DD1DA1C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19B723CC-6C7C-4483-BF56-EC2E701EF3D2}" type="sibTrans" cxnId="{BDDDD1B6-FFE2-4C2F-8C29-400A0DD1DA1C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86D3FE9A-A4D4-411A-95A5-D9CBA65DBA69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All Active and Recently Inactive Students in a Major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A434A25B-1508-4C1B-B3D5-835971107A78}" type="parTrans" cxnId="{7ECED7E3-68FF-4866-81D2-CFBF55B39584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B07DCB19-C6DF-492D-90E7-520EC501457C}" type="sibTrans" cxnId="{7ECED7E3-68FF-4866-81D2-CFBF55B39584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F1FA6F7B-A365-457B-9B80-40A78B2A8D75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Various Services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EB5EF9FD-9A1C-4436-AF9E-4024121BC4F8}" type="parTrans" cxnId="{F6B610C1-56B1-47E9-8FF7-24152E8BA433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09ED2C6F-D918-44D2-AB20-D9D894FE159F}" type="sibTrans" cxnId="{F6B610C1-56B1-47E9-8FF7-24152E8BA433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DC9AE07E-7BE5-401D-B331-8C38567A4928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All Active and Recently Inactive Students in the Dept.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2A733F2B-AEAE-47F4-9347-C05D737EA445}" type="parTrans" cxnId="{A6C53233-E4AB-4920-B36E-D7E4C51F4790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66099066-2104-443E-BCF7-AA33009BD082}" type="sibTrans" cxnId="{A6C53233-E4AB-4920-B36E-D7E4C51F4790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3DAE937B-C3CD-4A96-AB5E-4C55D9465C72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Various Services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156F9497-B480-4C17-93F9-62973B1CB1C8}" type="parTrans" cxnId="{A8E983C6-5B5B-4B47-9121-A3ABB9697200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CCD4E9D8-A2A8-491D-92E3-702212A908EA}" type="sibTrans" cxnId="{A8E983C6-5B5B-4B47-9121-A3ABB9697200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9EB813F5-EC12-4862-BB95-69745AAA4FF4}" type="pres">
      <dgm:prSet presAssocID="{1A4AC260-12B2-4F36-BEFF-3B6EFCFE151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3B9059D-C16D-463D-ACF4-956AB855B9ED}" type="pres">
      <dgm:prSet presAssocID="{45B91D38-F3C2-4F49-A14B-A43C8DAEF34D}" presName="root1" presStyleCnt="0"/>
      <dgm:spPr/>
    </dgm:pt>
    <dgm:pt modelId="{8A387EE1-0B63-42B0-8EF3-B2B20CB0A323}" type="pres">
      <dgm:prSet presAssocID="{45B91D38-F3C2-4F49-A14B-A43C8DAEF34D}" presName="LevelOneTextNode" presStyleLbl="node0" presStyleIdx="0" presStyleCnt="1" custScaleX="6986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851C76-FC2C-45AF-A56B-8BF836204D80}" type="pres">
      <dgm:prSet presAssocID="{45B91D38-F3C2-4F49-A14B-A43C8DAEF34D}" presName="level2hierChild" presStyleCnt="0"/>
      <dgm:spPr/>
    </dgm:pt>
    <dgm:pt modelId="{2E5BD81B-D6B7-45F0-967D-5CB8B7559E77}" type="pres">
      <dgm:prSet presAssocID="{B6D5A4D7-3968-4F46-B975-FEED71B0A635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156711F9-6CF8-4E57-9065-1B834B1D04B7}" type="pres">
      <dgm:prSet presAssocID="{B6D5A4D7-3968-4F46-B975-FEED71B0A635}" presName="connTx" presStyleLbl="parChTrans1D2" presStyleIdx="0" presStyleCnt="2"/>
      <dgm:spPr/>
      <dgm:t>
        <a:bodyPr/>
        <a:lstStyle/>
        <a:p>
          <a:endParaRPr lang="en-GB"/>
        </a:p>
      </dgm:t>
    </dgm:pt>
    <dgm:pt modelId="{FB2A3DFC-DA3C-4E44-921E-CDBDFDE15D93}" type="pres">
      <dgm:prSet presAssocID="{54B5880B-F445-47ED-ACAB-E28E5B3A7F63}" presName="root2" presStyleCnt="0"/>
      <dgm:spPr/>
    </dgm:pt>
    <dgm:pt modelId="{58C78A99-B847-46B5-863E-FB5B2CA6D8D0}" type="pres">
      <dgm:prSet presAssocID="{54B5880B-F445-47ED-ACAB-E28E5B3A7F63}" presName="LevelTwoTextNode" presStyleLbl="node2" presStyleIdx="0" presStyleCnt="2" custScaleX="73224" custScaleY="101836" custLinFactNeighborX="32251" custLinFactNeighborY="-9059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A1A9D46-0600-4E79-B6A2-B21E03CAF6A2}" type="pres">
      <dgm:prSet presAssocID="{54B5880B-F445-47ED-ACAB-E28E5B3A7F63}" presName="level3hierChild" presStyleCnt="0"/>
      <dgm:spPr/>
    </dgm:pt>
    <dgm:pt modelId="{BA31E2B9-15CC-4791-9811-F3DAAD5ABF98}" type="pres">
      <dgm:prSet presAssocID="{A434A25B-1508-4C1B-B3D5-835971107A78}" presName="conn2-1" presStyleLbl="parChTrans1D3" presStyleIdx="0" presStyleCnt="2"/>
      <dgm:spPr/>
      <dgm:t>
        <a:bodyPr/>
        <a:lstStyle/>
        <a:p>
          <a:endParaRPr lang="en-GB"/>
        </a:p>
      </dgm:t>
    </dgm:pt>
    <dgm:pt modelId="{4F710CED-DCA1-44F8-8C26-32F81E602BF5}" type="pres">
      <dgm:prSet presAssocID="{A434A25B-1508-4C1B-B3D5-835971107A78}" presName="connTx" presStyleLbl="parChTrans1D3" presStyleIdx="0" presStyleCnt="2"/>
      <dgm:spPr/>
      <dgm:t>
        <a:bodyPr/>
        <a:lstStyle/>
        <a:p>
          <a:endParaRPr lang="en-GB"/>
        </a:p>
      </dgm:t>
    </dgm:pt>
    <dgm:pt modelId="{875D4EC3-6832-4958-8876-7129BDE87D2C}" type="pres">
      <dgm:prSet presAssocID="{86D3FE9A-A4D4-411A-95A5-D9CBA65DBA69}" presName="root2" presStyleCnt="0"/>
      <dgm:spPr/>
    </dgm:pt>
    <dgm:pt modelId="{7811E3E1-862C-41AE-A50E-DFED407A16AB}" type="pres">
      <dgm:prSet presAssocID="{86D3FE9A-A4D4-411A-95A5-D9CBA65DBA69}" presName="LevelTwoTextNode" presStyleLbl="node3" presStyleIdx="0" presStyleCnt="2" custScaleX="112104" custLinFactNeighborX="11759" custLinFactNeighborY="-9059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4CF3176-731F-4722-ACCD-ED74D624BE3D}" type="pres">
      <dgm:prSet presAssocID="{86D3FE9A-A4D4-411A-95A5-D9CBA65DBA69}" presName="level3hierChild" presStyleCnt="0"/>
      <dgm:spPr/>
    </dgm:pt>
    <dgm:pt modelId="{DCB2BE1C-0FB7-4211-BFF1-BEF067E4B136}" type="pres">
      <dgm:prSet presAssocID="{EB5EF9FD-9A1C-4436-AF9E-4024121BC4F8}" presName="conn2-1" presStyleLbl="parChTrans1D4" presStyleIdx="0" presStyleCnt="1"/>
      <dgm:spPr/>
      <dgm:t>
        <a:bodyPr/>
        <a:lstStyle/>
        <a:p>
          <a:endParaRPr lang="en-GB"/>
        </a:p>
      </dgm:t>
    </dgm:pt>
    <dgm:pt modelId="{0A7EDF12-8A20-4FCD-9CC8-6956A4C76055}" type="pres">
      <dgm:prSet presAssocID="{EB5EF9FD-9A1C-4436-AF9E-4024121BC4F8}" presName="connTx" presStyleLbl="parChTrans1D4" presStyleIdx="0" presStyleCnt="1"/>
      <dgm:spPr/>
      <dgm:t>
        <a:bodyPr/>
        <a:lstStyle/>
        <a:p>
          <a:endParaRPr lang="en-GB"/>
        </a:p>
      </dgm:t>
    </dgm:pt>
    <dgm:pt modelId="{2F32E276-B321-4A7B-8433-0F9611E019F9}" type="pres">
      <dgm:prSet presAssocID="{F1FA6F7B-A365-457B-9B80-40A78B2A8D75}" presName="root2" presStyleCnt="0"/>
      <dgm:spPr/>
    </dgm:pt>
    <dgm:pt modelId="{3501A02E-ED45-4244-858B-F31A6DB5AC7B}" type="pres">
      <dgm:prSet presAssocID="{F1FA6F7B-A365-457B-9B80-40A78B2A8D75}" presName="LevelTwoTextNode" presStyleLbl="node4" presStyleIdx="0" presStyleCnt="1" custScaleX="62077" custLinFactNeighborX="-3898" custLinFactNeighborY="-9059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F3FFBEC-D764-4F42-9CB5-F578E9067EA8}" type="pres">
      <dgm:prSet presAssocID="{F1FA6F7B-A365-457B-9B80-40A78B2A8D75}" presName="level3hierChild" presStyleCnt="0"/>
      <dgm:spPr/>
    </dgm:pt>
    <dgm:pt modelId="{EF755F01-67CA-444F-A9BF-B878D7C33C06}" type="pres">
      <dgm:prSet presAssocID="{2A733F2B-AEAE-47F4-9347-C05D737EA445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136333FF-2285-440D-982F-35971B087B02}" type="pres">
      <dgm:prSet presAssocID="{2A733F2B-AEAE-47F4-9347-C05D737EA445}" presName="connTx" presStyleLbl="parChTrans1D2" presStyleIdx="1" presStyleCnt="2"/>
      <dgm:spPr/>
      <dgm:t>
        <a:bodyPr/>
        <a:lstStyle/>
        <a:p>
          <a:endParaRPr lang="en-GB"/>
        </a:p>
      </dgm:t>
    </dgm:pt>
    <dgm:pt modelId="{1C680E96-813F-43F5-980A-B6D74AF89687}" type="pres">
      <dgm:prSet presAssocID="{DC9AE07E-7BE5-401D-B331-8C38567A4928}" presName="root2" presStyleCnt="0"/>
      <dgm:spPr/>
    </dgm:pt>
    <dgm:pt modelId="{C634E936-37FC-4651-9C21-B080E5FDACB4}" type="pres">
      <dgm:prSet presAssocID="{DC9AE07E-7BE5-401D-B331-8C38567A4928}" presName="LevelTwoTextNode" presStyleLbl="node2" presStyleIdx="1" presStyleCnt="2" custScaleX="130274" custScaleY="123481" custLinFactY="6811" custLinFactNeighborX="43346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B3F1FE-E09C-4427-BFD0-8D3F6BB5329A}" type="pres">
      <dgm:prSet presAssocID="{DC9AE07E-7BE5-401D-B331-8C38567A4928}" presName="level3hierChild" presStyleCnt="0"/>
      <dgm:spPr/>
    </dgm:pt>
    <dgm:pt modelId="{A4D2AD3B-43D5-4306-9A4D-7EEA8519754A}" type="pres">
      <dgm:prSet presAssocID="{156F9497-B480-4C17-93F9-62973B1CB1C8}" presName="conn2-1" presStyleLbl="parChTrans1D3" presStyleIdx="1" presStyleCnt="2"/>
      <dgm:spPr/>
      <dgm:t>
        <a:bodyPr/>
        <a:lstStyle/>
        <a:p>
          <a:endParaRPr lang="en-GB"/>
        </a:p>
      </dgm:t>
    </dgm:pt>
    <dgm:pt modelId="{3C34B9A6-016D-49C0-8461-705033A2B44E}" type="pres">
      <dgm:prSet presAssocID="{156F9497-B480-4C17-93F9-62973B1CB1C8}" presName="connTx" presStyleLbl="parChTrans1D3" presStyleIdx="1" presStyleCnt="2"/>
      <dgm:spPr/>
      <dgm:t>
        <a:bodyPr/>
        <a:lstStyle/>
        <a:p>
          <a:endParaRPr lang="en-GB"/>
        </a:p>
      </dgm:t>
    </dgm:pt>
    <dgm:pt modelId="{1E66F51C-7616-4EB6-ADA7-C2FFEDD5E49B}" type="pres">
      <dgm:prSet presAssocID="{3DAE937B-C3CD-4A96-AB5E-4C55D9465C72}" presName="root2" presStyleCnt="0"/>
      <dgm:spPr/>
    </dgm:pt>
    <dgm:pt modelId="{66A70F17-C5BB-4F9E-8D90-FA7CAEF9DA40}" type="pres">
      <dgm:prSet presAssocID="{3DAE937B-C3CD-4A96-AB5E-4C55D9465C72}" presName="LevelTwoTextNode" presStyleLbl="node3" presStyleIdx="1" presStyleCnt="2" custScaleX="65927" custLinFactY="6811" custLinFactNeighborX="80353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A396DA8-E65D-4FC1-9DAC-B29F1ACA649A}" type="pres">
      <dgm:prSet presAssocID="{3DAE937B-C3CD-4A96-AB5E-4C55D9465C72}" presName="level3hierChild" presStyleCnt="0"/>
      <dgm:spPr/>
    </dgm:pt>
  </dgm:ptLst>
  <dgm:cxnLst>
    <dgm:cxn modelId="{CC8A6DB2-D5AA-4EF5-BCB8-7AC37840FF6F}" type="presOf" srcId="{3DAE937B-C3CD-4A96-AB5E-4C55D9465C72}" destId="{66A70F17-C5BB-4F9E-8D90-FA7CAEF9DA40}" srcOrd="0" destOrd="0" presId="urn:microsoft.com/office/officeart/2005/8/layout/hierarchy2"/>
    <dgm:cxn modelId="{7ECED7E3-68FF-4866-81D2-CFBF55B39584}" srcId="{54B5880B-F445-47ED-ACAB-E28E5B3A7F63}" destId="{86D3FE9A-A4D4-411A-95A5-D9CBA65DBA69}" srcOrd="0" destOrd="0" parTransId="{A434A25B-1508-4C1B-B3D5-835971107A78}" sibTransId="{B07DCB19-C6DF-492D-90E7-520EC501457C}"/>
    <dgm:cxn modelId="{F6B610C1-56B1-47E9-8FF7-24152E8BA433}" srcId="{86D3FE9A-A4D4-411A-95A5-D9CBA65DBA69}" destId="{F1FA6F7B-A365-457B-9B80-40A78B2A8D75}" srcOrd="0" destOrd="0" parTransId="{EB5EF9FD-9A1C-4436-AF9E-4024121BC4F8}" sibTransId="{09ED2C6F-D918-44D2-AB20-D9D894FE159F}"/>
    <dgm:cxn modelId="{C0A63C41-9CCF-4627-BD31-8CA4B1192C9A}" type="presOf" srcId="{F1FA6F7B-A365-457B-9B80-40A78B2A8D75}" destId="{3501A02E-ED45-4244-858B-F31A6DB5AC7B}" srcOrd="0" destOrd="0" presId="urn:microsoft.com/office/officeart/2005/8/layout/hierarchy2"/>
    <dgm:cxn modelId="{93737250-46B9-4320-85C2-651C9248171E}" type="presOf" srcId="{156F9497-B480-4C17-93F9-62973B1CB1C8}" destId="{A4D2AD3B-43D5-4306-9A4D-7EEA8519754A}" srcOrd="0" destOrd="0" presId="urn:microsoft.com/office/officeart/2005/8/layout/hierarchy2"/>
    <dgm:cxn modelId="{26012268-02B9-4A64-8D09-B7A6D8620760}" type="presOf" srcId="{EB5EF9FD-9A1C-4436-AF9E-4024121BC4F8}" destId="{0A7EDF12-8A20-4FCD-9CC8-6956A4C76055}" srcOrd="1" destOrd="0" presId="urn:microsoft.com/office/officeart/2005/8/layout/hierarchy2"/>
    <dgm:cxn modelId="{A8E983C6-5B5B-4B47-9121-A3ABB9697200}" srcId="{DC9AE07E-7BE5-401D-B331-8C38567A4928}" destId="{3DAE937B-C3CD-4A96-AB5E-4C55D9465C72}" srcOrd="0" destOrd="0" parTransId="{156F9497-B480-4C17-93F9-62973B1CB1C8}" sibTransId="{CCD4E9D8-A2A8-491D-92E3-702212A908EA}"/>
    <dgm:cxn modelId="{8C25D8FD-DF07-4B1B-A08B-FDAD2290B096}" type="presOf" srcId="{156F9497-B480-4C17-93F9-62973B1CB1C8}" destId="{3C34B9A6-016D-49C0-8461-705033A2B44E}" srcOrd="1" destOrd="0" presId="urn:microsoft.com/office/officeart/2005/8/layout/hierarchy2"/>
    <dgm:cxn modelId="{F8F6CFD6-80AA-47D8-96FD-A4B66596DC16}" type="presOf" srcId="{2A733F2B-AEAE-47F4-9347-C05D737EA445}" destId="{EF755F01-67CA-444F-A9BF-B878D7C33C06}" srcOrd="0" destOrd="0" presId="urn:microsoft.com/office/officeart/2005/8/layout/hierarchy2"/>
    <dgm:cxn modelId="{D503CD4D-D187-4F7C-B22D-AF7E31C7F78A}" srcId="{1A4AC260-12B2-4F36-BEFF-3B6EFCFE1517}" destId="{45B91D38-F3C2-4F49-A14B-A43C8DAEF34D}" srcOrd="0" destOrd="0" parTransId="{B4B1E632-12CD-41C6-B827-E5566AB49136}" sibTransId="{8423DB5C-141C-4525-9CE3-77ACFFA83A2B}"/>
    <dgm:cxn modelId="{2EFD5B47-AD29-445C-BEF6-42AAB92A76E8}" type="presOf" srcId="{DC9AE07E-7BE5-401D-B331-8C38567A4928}" destId="{C634E936-37FC-4651-9C21-B080E5FDACB4}" srcOrd="0" destOrd="0" presId="urn:microsoft.com/office/officeart/2005/8/layout/hierarchy2"/>
    <dgm:cxn modelId="{D858A3B7-4F16-42FC-A2E2-46C2A9B536CB}" type="presOf" srcId="{A434A25B-1508-4C1B-B3D5-835971107A78}" destId="{BA31E2B9-15CC-4791-9811-F3DAAD5ABF98}" srcOrd="0" destOrd="0" presId="urn:microsoft.com/office/officeart/2005/8/layout/hierarchy2"/>
    <dgm:cxn modelId="{90279A88-6863-4E94-9645-B897C6117D08}" type="presOf" srcId="{2A733F2B-AEAE-47F4-9347-C05D737EA445}" destId="{136333FF-2285-440D-982F-35971B087B02}" srcOrd="1" destOrd="0" presId="urn:microsoft.com/office/officeart/2005/8/layout/hierarchy2"/>
    <dgm:cxn modelId="{1B47AE91-7EED-4764-A5A1-0D9B8B5B3CB3}" type="presOf" srcId="{EB5EF9FD-9A1C-4436-AF9E-4024121BC4F8}" destId="{DCB2BE1C-0FB7-4211-BFF1-BEF067E4B136}" srcOrd="0" destOrd="0" presId="urn:microsoft.com/office/officeart/2005/8/layout/hierarchy2"/>
    <dgm:cxn modelId="{B511A73E-16F7-4899-A82E-2F9A00B7DCF7}" type="presOf" srcId="{A434A25B-1508-4C1B-B3D5-835971107A78}" destId="{4F710CED-DCA1-44F8-8C26-32F81E602BF5}" srcOrd="1" destOrd="0" presId="urn:microsoft.com/office/officeart/2005/8/layout/hierarchy2"/>
    <dgm:cxn modelId="{2232154A-3444-47B6-A171-A7D585F4A3FE}" type="presOf" srcId="{1A4AC260-12B2-4F36-BEFF-3B6EFCFE1517}" destId="{9EB813F5-EC12-4862-BB95-69745AAA4FF4}" srcOrd="0" destOrd="0" presId="urn:microsoft.com/office/officeart/2005/8/layout/hierarchy2"/>
    <dgm:cxn modelId="{1DE9BAF7-59E1-475B-A2F5-797F2CE036AB}" type="presOf" srcId="{B6D5A4D7-3968-4F46-B975-FEED71B0A635}" destId="{156711F9-6CF8-4E57-9065-1B834B1D04B7}" srcOrd="1" destOrd="0" presId="urn:microsoft.com/office/officeart/2005/8/layout/hierarchy2"/>
    <dgm:cxn modelId="{9A4AD611-F93D-44F1-9386-22B15BCC2187}" type="presOf" srcId="{B6D5A4D7-3968-4F46-B975-FEED71B0A635}" destId="{2E5BD81B-D6B7-45F0-967D-5CB8B7559E77}" srcOrd="0" destOrd="0" presId="urn:microsoft.com/office/officeart/2005/8/layout/hierarchy2"/>
    <dgm:cxn modelId="{D04F3DB9-1E72-479E-91B4-DBE8D3CE8F45}" type="presOf" srcId="{45B91D38-F3C2-4F49-A14B-A43C8DAEF34D}" destId="{8A387EE1-0B63-42B0-8EF3-B2B20CB0A323}" srcOrd="0" destOrd="0" presId="urn:microsoft.com/office/officeart/2005/8/layout/hierarchy2"/>
    <dgm:cxn modelId="{BDDDD1B6-FFE2-4C2F-8C29-400A0DD1DA1C}" srcId="{45B91D38-F3C2-4F49-A14B-A43C8DAEF34D}" destId="{54B5880B-F445-47ED-ACAB-E28E5B3A7F63}" srcOrd="0" destOrd="0" parTransId="{B6D5A4D7-3968-4F46-B975-FEED71B0A635}" sibTransId="{19B723CC-6C7C-4483-BF56-EC2E701EF3D2}"/>
    <dgm:cxn modelId="{A6C53233-E4AB-4920-B36E-D7E4C51F4790}" srcId="{45B91D38-F3C2-4F49-A14B-A43C8DAEF34D}" destId="{DC9AE07E-7BE5-401D-B331-8C38567A4928}" srcOrd="1" destOrd="0" parTransId="{2A733F2B-AEAE-47F4-9347-C05D737EA445}" sibTransId="{66099066-2104-443E-BCF7-AA33009BD082}"/>
    <dgm:cxn modelId="{698B5580-8D50-4E0E-8718-051B2CA929FD}" type="presOf" srcId="{86D3FE9A-A4D4-411A-95A5-D9CBA65DBA69}" destId="{7811E3E1-862C-41AE-A50E-DFED407A16AB}" srcOrd="0" destOrd="0" presId="urn:microsoft.com/office/officeart/2005/8/layout/hierarchy2"/>
    <dgm:cxn modelId="{580DD0FB-F78A-41FE-8C8A-9C556A6BEB8F}" type="presOf" srcId="{54B5880B-F445-47ED-ACAB-E28E5B3A7F63}" destId="{58C78A99-B847-46B5-863E-FB5B2CA6D8D0}" srcOrd="0" destOrd="0" presId="urn:microsoft.com/office/officeart/2005/8/layout/hierarchy2"/>
    <dgm:cxn modelId="{B3190AE1-D2EE-4200-91CA-9AF70D717F2F}" type="presParOf" srcId="{9EB813F5-EC12-4862-BB95-69745AAA4FF4}" destId="{73B9059D-C16D-463D-ACF4-956AB855B9ED}" srcOrd="0" destOrd="0" presId="urn:microsoft.com/office/officeart/2005/8/layout/hierarchy2"/>
    <dgm:cxn modelId="{8FF07545-A319-4546-AE9F-E1128C7FC35A}" type="presParOf" srcId="{73B9059D-C16D-463D-ACF4-956AB855B9ED}" destId="{8A387EE1-0B63-42B0-8EF3-B2B20CB0A323}" srcOrd="0" destOrd="0" presId="urn:microsoft.com/office/officeart/2005/8/layout/hierarchy2"/>
    <dgm:cxn modelId="{D005AA3F-26D0-4C9B-B144-C4198C21663F}" type="presParOf" srcId="{73B9059D-C16D-463D-ACF4-956AB855B9ED}" destId="{E1851C76-FC2C-45AF-A56B-8BF836204D80}" srcOrd="1" destOrd="0" presId="urn:microsoft.com/office/officeart/2005/8/layout/hierarchy2"/>
    <dgm:cxn modelId="{A184FE12-9D4D-42BD-B18C-73727BAD1B0F}" type="presParOf" srcId="{E1851C76-FC2C-45AF-A56B-8BF836204D80}" destId="{2E5BD81B-D6B7-45F0-967D-5CB8B7559E77}" srcOrd="0" destOrd="0" presId="urn:microsoft.com/office/officeart/2005/8/layout/hierarchy2"/>
    <dgm:cxn modelId="{29E90A89-BC25-4F80-849A-4614F8891548}" type="presParOf" srcId="{2E5BD81B-D6B7-45F0-967D-5CB8B7559E77}" destId="{156711F9-6CF8-4E57-9065-1B834B1D04B7}" srcOrd="0" destOrd="0" presId="urn:microsoft.com/office/officeart/2005/8/layout/hierarchy2"/>
    <dgm:cxn modelId="{C873060E-150C-4E72-8852-5C026688D64F}" type="presParOf" srcId="{E1851C76-FC2C-45AF-A56B-8BF836204D80}" destId="{FB2A3DFC-DA3C-4E44-921E-CDBDFDE15D93}" srcOrd="1" destOrd="0" presId="urn:microsoft.com/office/officeart/2005/8/layout/hierarchy2"/>
    <dgm:cxn modelId="{F245AC75-D677-483C-A7DB-AAD9CA126482}" type="presParOf" srcId="{FB2A3DFC-DA3C-4E44-921E-CDBDFDE15D93}" destId="{58C78A99-B847-46B5-863E-FB5B2CA6D8D0}" srcOrd="0" destOrd="0" presId="urn:microsoft.com/office/officeart/2005/8/layout/hierarchy2"/>
    <dgm:cxn modelId="{9D5500B5-28C5-420F-8370-ECFD50F978A4}" type="presParOf" srcId="{FB2A3DFC-DA3C-4E44-921E-CDBDFDE15D93}" destId="{2A1A9D46-0600-4E79-B6A2-B21E03CAF6A2}" srcOrd="1" destOrd="0" presId="urn:microsoft.com/office/officeart/2005/8/layout/hierarchy2"/>
    <dgm:cxn modelId="{8E2FDD5F-8D9D-4252-8901-AD06F7FD319E}" type="presParOf" srcId="{2A1A9D46-0600-4E79-B6A2-B21E03CAF6A2}" destId="{BA31E2B9-15CC-4791-9811-F3DAAD5ABF98}" srcOrd="0" destOrd="0" presId="urn:microsoft.com/office/officeart/2005/8/layout/hierarchy2"/>
    <dgm:cxn modelId="{EB32D663-CE2A-4241-807A-57AB4D450303}" type="presParOf" srcId="{BA31E2B9-15CC-4791-9811-F3DAAD5ABF98}" destId="{4F710CED-DCA1-44F8-8C26-32F81E602BF5}" srcOrd="0" destOrd="0" presId="urn:microsoft.com/office/officeart/2005/8/layout/hierarchy2"/>
    <dgm:cxn modelId="{3F047976-B3B6-476E-8C1D-5867E9FDD01B}" type="presParOf" srcId="{2A1A9D46-0600-4E79-B6A2-B21E03CAF6A2}" destId="{875D4EC3-6832-4958-8876-7129BDE87D2C}" srcOrd="1" destOrd="0" presId="urn:microsoft.com/office/officeart/2005/8/layout/hierarchy2"/>
    <dgm:cxn modelId="{488579C1-432C-4A7F-B9E5-2FC1B5D53CED}" type="presParOf" srcId="{875D4EC3-6832-4958-8876-7129BDE87D2C}" destId="{7811E3E1-862C-41AE-A50E-DFED407A16AB}" srcOrd="0" destOrd="0" presId="urn:microsoft.com/office/officeart/2005/8/layout/hierarchy2"/>
    <dgm:cxn modelId="{76751A7F-AB00-4588-9451-ED2329E11E60}" type="presParOf" srcId="{875D4EC3-6832-4958-8876-7129BDE87D2C}" destId="{44CF3176-731F-4722-ACCD-ED74D624BE3D}" srcOrd="1" destOrd="0" presId="urn:microsoft.com/office/officeart/2005/8/layout/hierarchy2"/>
    <dgm:cxn modelId="{5A13D15A-D8B0-49A7-A303-7673AF76CA0F}" type="presParOf" srcId="{44CF3176-731F-4722-ACCD-ED74D624BE3D}" destId="{DCB2BE1C-0FB7-4211-BFF1-BEF067E4B136}" srcOrd="0" destOrd="0" presId="urn:microsoft.com/office/officeart/2005/8/layout/hierarchy2"/>
    <dgm:cxn modelId="{C90852A5-BA84-49E7-A8EC-D6D2C9395DB0}" type="presParOf" srcId="{DCB2BE1C-0FB7-4211-BFF1-BEF067E4B136}" destId="{0A7EDF12-8A20-4FCD-9CC8-6956A4C76055}" srcOrd="0" destOrd="0" presId="urn:microsoft.com/office/officeart/2005/8/layout/hierarchy2"/>
    <dgm:cxn modelId="{837E8006-A7D0-4CD9-BAFD-F73F309DD041}" type="presParOf" srcId="{44CF3176-731F-4722-ACCD-ED74D624BE3D}" destId="{2F32E276-B321-4A7B-8433-0F9611E019F9}" srcOrd="1" destOrd="0" presId="urn:microsoft.com/office/officeart/2005/8/layout/hierarchy2"/>
    <dgm:cxn modelId="{27C65E7E-DCEF-4698-9A15-2A4D3E0BEDB7}" type="presParOf" srcId="{2F32E276-B321-4A7B-8433-0F9611E019F9}" destId="{3501A02E-ED45-4244-858B-F31A6DB5AC7B}" srcOrd="0" destOrd="0" presId="urn:microsoft.com/office/officeart/2005/8/layout/hierarchy2"/>
    <dgm:cxn modelId="{A6C27DC8-8BF8-44D1-9A72-E6E2BE46E83E}" type="presParOf" srcId="{2F32E276-B321-4A7B-8433-0F9611E019F9}" destId="{9F3FFBEC-D764-4F42-9CB5-F578E9067EA8}" srcOrd="1" destOrd="0" presId="urn:microsoft.com/office/officeart/2005/8/layout/hierarchy2"/>
    <dgm:cxn modelId="{7E0544D8-1020-4FDC-922B-E101A28DFBEF}" type="presParOf" srcId="{E1851C76-FC2C-45AF-A56B-8BF836204D80}" destId="{EF755F01-67CA-444F-A9BF-B878D7C33C06}" srcOrd="2" destOrd="0" presId="urn:microsoft.com/office/officeart/2005/8/layout/hierarchy2"/>
    <dgm:cxn modelId="{03F404C6-E327-4F1E-BA32-EE3E258A0765}" type="presParOf" srcId="{EF755F01-67CA-444F-A9BF-B878D7C33C06}" destId="{136333FF-2285-440D-982F-35971B087B02}" srcOrd="0" destOrd="0" presId="urn:microsoft.com/office/officeart/2005/8/layout/hierarchy2"/>
    <dgm:cxn modelId="{8E8B8A6E-3223-49B8-8AFB-37F19F3F28CF}" type="presParOf" srcId="{E1851C76-FC2C-45AF-A56B-8BF836204D80}" destId="{1C680E96-813F-43F5-980A-B6D74AF89687}" srcOrd="3" destOrd="0" presId="urn:microsoft.com/office/officeart/2005/8/layout/hierarchy2"/>
    <dgm:cxn modelId="{0CE44A09-E989-45D4-867E-4824FFC09EDC}" type="presParOf" srcId="{1C680E96-813F-43F5-980A-B6D74AF89687}" destId="{C634E936-37FC-4651-9C21-B080E5FDACB4}" srcOrd="0" destOrd="0" presId="urn:microsoft.com/office/officeart/2005/8/layout/hierarchy2"/>
    <dgm:cxn modelId="{8D3EC958-B4FF-4887-8C6F-15A578F3FC31}" type="presParOf" srcId="{1C680E96-813F-43F5-980A-B6D74AF89687}" destId="{36B3F1FE-E09C-4427-BFD0-8D3F6BB5329A}" srcOrd="1" destOrd="0" presId="urn:microsoft.com/office/officeart/2005/8/layout/hierarchy2"/>
    <dgm:cxn modelId="{823D5721-8E76-49F4-8297-15CA16BC9217}" type="presParOf" srcId="{36B3F1FE-E09C-4427-BFD0-8D3F6BB5329A}" destId="{A4D2AD3B-43D5-4306-9A4D-7EEA8519754A}" srcOrd="0" destOrd="0" presId="urn:microsoft.com/office/officeart/2005/8/layout/hierarchy2"/>
    <dgm:cxn modelId="{0BC21D16-565F-474E-8DCC-F7DDC3CE1E82}" type="presParOf" srcId="{A4D2AD3B-43D5-4306-9A4D-7EEA8519754A}" destId="{3C34B9A6-016D-49C0-8461-705033A2B44E}" srcOrd="0" destOrd="0" presId="urn:microsoft.com/office/officeart/2005/8/layout/hierarchy2"/>
    <dgm:cxn modelId="{AE172175-0CEE-4EE2-941A-8700213AD817}" type="presParOf" srcId="{36B3F1FE-E09C-4427-BFD0-8D3F6BB5329A}" destId="{1E66F51C-7616-4EB6-ADA7-C2FFEDD5E49B}" srcOrd="1" destOrd="0" presId="urn:microsoft.com/office/officeart/2005/8/layout/hierarchy2"/>
    <dgm:cxn modelId="{395D7E03-1343-4990-97B8-20726CB998DA}" type="presParOf" srcId="{1E66F51C-7616-4EB6-ADA7-C2FFEDD5E49B}" destId="{66A70F17-C5BB-4F9E-8D90-FA7CAEF9DA40}" srcOrd="0" destOrd="0" presId="urn:microsoft.com/office/officeart/2005/8/layout/hierarchy2"/>
    <dgm:cxn modelId="{B19D975F-A86D-4AB7-87ED-B88CCFB26D4F}" type="presParOf" srcId="{1E66F51C-7616-4EB6-ADA7-C2FFEDD5E49B}" destId="{1A396DA8-E65D-4FC1-9DAC-B29F1ACA649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CFD4DB6-BF74-43EE-8195-B3AFE71DECD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213A5ED-7FC2-4ABF-987E-5DE6069FC801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Graduate Academic Information</a:t>
          </a:r>
          <a:endParaRPr lang="en-GB" dirty="0">
            <a:solidFill>
              <a:schemeClr val="tx1"/>
            </a:solidFill>
          </a:endParaRPr>
        </a:p>
      </dgm:t>
    </dgm:pt>
    <dgm:pt modelId="{972D4AD2-E20B-4C4B-AC2C-50FE18E5373F}" type="parTrans" cxnId="{4CDD1456-1CAC-4301-8504-23D99CBC31D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E68DB86-FB41-4E47-9E09-C5080667AD1E}" type="sibTrans" cxnId="{4CDD1456-1CAC-4301-8504-23D99CBC31D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3438F0E-9ED9-4F80-9855-0B1028D096D2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All Active and Recently Inactive Students</a:t>
          </a:r>
          <a:endParaRPr lang="en-GB" dirty="0">
            <a:solidFill>
              <a:schemeClr val="tx1"/>
            </a:solidFill>
          </a:endParaRPr>
        </a:p>
      </dgm:t>
    </dgm:pt>
    <dgm:pt modelId="{1D4DFDB5-9127-407B-9A30-D04E05121A35}" type="parTrans" cxnId="{1EC9A576-D9E7-4E5B-A30C-3952C48517D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5C73BAA-4FCE-4006-AC1F-86E771FF8ED2}" type="sibTrans" cxnId="{1EC9A576-D9E7-4E5B-A30C-3952C48517D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7446987-63B6-469B-B681-FB57270AA7F1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Academic Summary</a:t>
          </a:r>
          <a:endParaRPr lang="en-GB" dirty="0">
            <a:solidFill>
              <a:schemeClr val="tx1"/>
            </a:solidFill>
          </a:endParaRPr>
        </a:p>
      </dgm:t>
    </dgm:pt>
    <dgm:pt modelId="{1C55F857-EE2C-4969-B763-7D2C68B3EF03}" type="parTrans" cxnId="{BB65CEF8-5116-4D92-B7E7-8829E3680E7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B1F9DDC-951D-4334-90EA-70B26C5F4B46}" type="sibTrans" cxnId="{BB65CEF8-5116-4D92-B7E7-8829E3680E7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D5B77D7-689E-48C1-B983-F243EE1F9F36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Complete Coursework</a:t>
          </a:r>
          <a:endParaRPr lang="en-GB" dirty="0">
            <a:solidFill>
              <a:schemeClr val="tx1"/>
            </a:solidFill>
          </a:endParaRPr>
        </a:p>
      </dgm:t>
    </dgm:pt>
    <dgm:pt modelId="{F4A817E2-CFDE-4DC3-A57D-D13EE3A9A4B1}" type="parTrans" cxnId="{41A43078-5460-4680-B11C-9F20CB71ED1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D58918A-DC17-4EEB-8B0F-B0904A15B095}" type="sibTrans" cxnId="{41A43078-5460-4680-B11C-9F20CB71ED1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F77CD97-B014-4639-B0BB-735646B508F5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All Courses in Active Students’ Degree Plans</a:t>
          </a:r>
          <a:endParaRPr lang="en-GB" dirty="0">
            <a:solidFill>
              <a:schemeClr val="tx1"/>
            </a:solidFill>
          </a:endParaRPr>
        </a:p>
      </dgm:t>
    </dgm:pt>
    <dgm:pt modelId="{C9F658C1-EC03-4818-83C5-AD0A8360152B}" type="parTrans" cxnId="{16D2B1E5-8448-4738-AA7C-D239669FF2E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7235778-AA44-46C6-B1C4-8777F741D77B}" type="sibTrans" cxnId="{16D2B1E5-8448-4738-AA7C-D239669FF2E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CD7FD02-B494-4D7E-B2F7-7E71CD7F4902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Thesis Supervision and Committee Membership Statistics</a:t>
          </a:r>
          <a:endParaRPr lang="en-GB" dirty="0">
            <a:solidFill>
              <a:schemeClr val="tx1"/>
            </a:solidFill>
          </a:endParaRPr>
        </a:p>
      </dgm:t>
    </dgm:pt>
    <dgm:pt modelId="{D5D61FF9-2D06-42E8-8329-88C66F35BBBE}" type="parTrans" cxnId="{BB2355D5-00B0-44A1-8FA9-0B314F2858C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2915E15-97A1-4F23-9DBD-35E57A959302}" type="sibTrans" cxnId="{BB2355D5-00B0-44A1-8FA9-0B314F2858C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8CE937F-3794-47E9-8A74-EDD77210FAA2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Approved Degree Plan</a:t>
          </a:r>
          <a:endParaRPr lang="en-GB" dirty="0">
            <a:solidFill>
              <a:schemeClr val="tx1"/>
            </a:solidFill>
          </a:endParaRPr>
        </a:p>
      </dgm:t>
    </dgm:pt>
    <dgm:pt modelId="{3CC0E293-8A0C-48D7-9DE7-5D639370B42F}" type="parTrans" cxnId="{D7667BB2-ACF1-45B5-95CF-FC232FAE33C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1DE4183-7977-4C25-8DC2-72CB4A9115C9}" type="sibTrans" cxnId="{D7667BB2-ACF1-45B5-95CF-FC232FAE33C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E75201A-489B-4E33-8032-3F6EC0CEF8C5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Details of Students Choosing the Course</a:t>
          </a:r>
          <a:endParaRPr lang="en-GB" dirty="0">
            <a:solidFill>
              <a:schemeClr val="tx1"/>
            </a:solidFill>
          </a:endParaRPr>
        </a:p>
      </dgm:t>
    </dgm:pt>
    <dgm:pt modelId="{D00FD44B-850E-4B5F-B72B-00F0F8786EA7}" type="parTrans" cxnId="{5F4DF318-8A0D-4739-981F-0A7A182CAD3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416CA04-56F1-454C-8245-7D940030F563}" type="sibTrans" cxnId="{5F4DF318-8A0D-4739-981F-0A7A182CAD3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B336A94-7258-4F53-8D28-C74A25BC06E2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Details of Students Supervised or Served in Committee of</a:t>
          </a:r>
          <a:endParaRPr lang="en-GB" dirty="0">
            <a:solidFill>
              <a:schemeClr val="tx1"/>
            </a:solidFill>
          </a:endParaRPr>
        </a:p>
      </dgm:t>
    </dgm:pt>
    <dgm:pt modelId="{5925A0CA-0ECB-4E30-AF53-CFC9E91956F6}" type="parTrans" cxnId="{C95404C6-2FF8-4520-A322-A6168571060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32E633C-C08C-4FDC-BC51-1594DE42DE91}" type="sibTrans" cxnId="{C95404C6-2FF8-4520-A322-A6168571060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A9DC727-09A7-46C4-BEE2-2448FFD8BC0D}" type="pres">
      <dgm:prSet presAssocID="{DCFD4DB6-BF74-43EE-8195-B3AFE71DECD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AC3ADA3-9E39-49F1-8A52-4CE9D31E4FEC}" type="pres">
      <dgm:prSet presAssocID="{E213A5ED-7FC2-4ABF-987E-5DE6069FC801}" presName="root1" presStyleCnt="0"/>
      <dgm:spPr/>
    </dgm:pt>
    <dgm:pt modelId="{CA8321A5-339F-4BA3-8803-B363AF0FB326}" type="pres">
      <dgm:prSet presAssocID="{E213A5ED-7FC2-4ABF-987E-5DE6069FC801}" presName="LevelOneTextNode" presStyleLbl="node0" presStyleIdx="0" presStyleCnt="1" custLinFactNeighborX="-5853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F9D77D6-D454-4C34-ACAA-960BD94937F5}" type="pres">
      <dgm:prSet presAssocID="{E213A5ED-7FC2-4ABF-987E-5DE6069FC801}" presName="level2hierChild" presStyleCnt="0"/>
      <dgm:spPr/>
    </dgm:pt>
    <dgm:pt modelId="{8A618434-A868-4D3D-8996-3A03A4BE7844}" type="pres">
      <dgm:prSet presAssocID="{1D4DFDB5-9127-407B-9A30-D04E05121A35}" presName="conn2-1" presStyleLbl="parChTrans1D2" presStyleIdx="0" presStyleCnt="3"/>
      <dgm:spPr/>
      <dgm:t>
        <a:bodyPr/>
        <a:lstStyle/>
        <a:p>
          <a:endParaRPr lang="en-GB"/>
        </a:p>
      </dgm:t>
    </dgm:pt>
    <dgm:pt modelId="{6AB3AA96-FC42-4F8B-91F8-25274BD6D110}" type="pres">
      <dgm:prSet presAssocID="{1D4DFDB5-9127-407B-9A30-D04E05121A35}" presName="connTx" presStyleLbl="parChTrans1D2" presStyleIdx="0" presStyleCnt="3"/>
      <dgm:spPr/>
      <dgm:t>
        <a:bodyPr/>
        <a:lstStyle/>
        <a:p>
          <a:endParaRPr lang="en-GB"/>
        </a:p>
      </dgm:t>
    </dgm:pt>
    <dgm:pt modelId="{20712A4A-1AE0-4B23-8163-7177B306022A}" type="pres">
      <dgm:prSet presAssocID="{E3438F0E-9ED9-4F80-9855-0B1028D096D2}" presName="root2" presStyleCnt="0"/>
      <dgm:spPr/>
    </dgm:pt>
    <dgm:pt modelId="{36095196-5178-4710-8CAD-72EAA44B6F94}" type="pres">
      <dgm:prSet presAssocID="{E3438F0E-9ED9-4F80-9855-0B1028D096D2}" presName="LevelTwoTextNode" presStyleLbl="node2" presStyleIdx="0" presStyleCnt="3" custLinFactNeighborX="-4489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F5E045C-B251-48FD-BDF8-344BF3381510}" type="pres">
      <dgm:prSet presAssocID="{E3438F0E-9ED9-4F80-9855-0B1028D096D2}" presName="level3hierChild" presStyleCnt="0"/>
      <dgm:spPr/>
    </dgm:pt>
    <dgm:pt modelId="{D0B28574-C21D-4CB2-A58B-9D5D29B6F70E}" type="pres">
      <dgm:prSet presAssocID="{1C55F857-EE2C-4969-B763-7D2C68B3EF03}" presName="conn2-1" presStyleLbl="parChTrans1D3" presStyleIdx="0" presStyleCnt="5"/>
      <dgm:spPr/>
      <dgm:t>
        <a:bodyPr/>
        <a:lstStyle/>
        <a:p>
          <a:endParaRPr lang="en-GB"/>
        </a:p>
      </dgm:t>
    </dgm:pt>
    <dgm:pt modelId="{1569CC58-8275-456D-B458-EECF21B73624}" type="pres">
      <dgm:prSet presAssocID="{1C55F857-EE2C-4969-B763-7D2C68B3EF03}" presName="connTx" presStyleLbl="parChTrans1D3" presStyleIdx="0" presStyleCnt="5"/>
      <dgm:spPr/>
      <dgm:t>
        <a:bodyPr/>
        <a:lstStyle/>
        <a:p>
          <a:endParaRPr lang="en-GB"/>
        </a:p>
      </dgm:t>
    </dgm:pt>
    <dgm:pt modelId="{53343087-93EF-4249-9CFE-A9D73397300D}" type="pres">
      <dgm:prSet presAssocID="{27446987-63B6-469B-B681-FB57270AA7F1}" presName="root2" presStyleCnt="0"/>
      <dgm:spPr/>
    </dgm:pt>
    <dgm:pt modelId="{64A53B5A-A522-434E-BD13-595C4919E55C}" type="pres">
      <dgm:prSet presAssocID="{27446987-63B6-469B-B681-FB57270AA7F1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0953E21-0370-4101-9575-2C023AF23F71}" type="pres">
      <dgm:prSet presAssocID="{27446987-63B6-469B-B681-FB57270AA7F1}" presName="level3hierChild" presStyleCnt="0"/>
      <dgm:spPr/>
    </dgm:pt>
    <dgm:pt modelId="{3594DF9F-F3E1-4AD9-9B15-7941AF0DD983}" type="pres">
      <dgm:prSet presAssocID="{F4A817E2-CFDE-4DC3-A57D-D13EE3A9A4B1}" presName="conn2-1" presStyleLbl="parChTrans1D3" presStyleIdx="1" presStyleCnt="5"/>
      <dgm:spPr/>
      <dgm:t>
        <a:bodyPr/>
        <a:lstStyle/>
        <a:p>
          <a:endParaRPr lang="en-GB"/>
        </a:p>
      </dgm:t>
    </dgm:pt>
    <dgm:pt modelId="{AFA875A0-EE41-4ECC-A662-935A1253532D}" type="pres">
      <dgm:prSet presAssocID="{F4A817E2-CFDE-4DC3-A57D-D13EE3A9A4B1}" presName="connTx" presStyleLbl="parChTrans1D3" presStyleIdx="1" presStyleCnt="5"/>
      <dgm:spPr/>
      <dgm:t>
        <a:bodyPr/>
        <a:lstStyle/>
        <a:p>
          <a:endParaRPr lang="en-GB"/>
        </a:p>
      </dgm:t>
    </dgm:pt>
    <dgm:pt modelId="{82AEC02A-3CBD-49A4-B057-42F395A8C1DF}" type="pres">
      <dgm:prSet presAssocID="{CD5B77D7-689E-48C1-B983-F243EE1F9F36}" presName="root2" presStyleCnt="0"/>
      <dgm:spPr/>
    </dgm:pt>
    <dgm:pt modelId="{DE7F48EB-3846-49D9-BA4F-61AC34645352}" type="pres">
      <dgm:prSet presAssocID="{CD5B77D7-689E-48C1-B983-F243EE1F9F36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69829AC-42F2-4FEF-973F-95D041CEDB9A}" type="pres">
      <dgm:prSet presAssocID="{CD5B77D7-689E-48C1-B983-F243EE1F9F36}" presName="level3hierChild" presStyleCnt="0"/>
      <dgm:spPr/>
    </dgm:pt>
    <dgm:pt modelId="{3D31384E-E7B8-422A-9414-93950B16FB3B}" type="pres">
      <dgm:prSet presAssocID="{3CC0E293-8A0C-48D7-9DE7-5D639370B42F}" presName="conn2-1" presStyleLbl="parChTrans1D3" presStyleIdx="2" presStyleCnt="5"/>
      <dgm:spPr/>
      <dgm:t>
        <a:bodyPr/>
        <a:lstStyle/>
        <a:p>
          <a:endParaRPr lang="en-GB"/>
        </a:p>
      </dgm:t>
    </dgm:pt>
    <dgm:pt modelId="{5ABE4C65-A13D-449A-81D8-049A6AD7186C}" type="pres">
      <dgm:prSet presAssocID="{3CC0E293-8A0C-48D7-9DE7-5D639370B42F}" presName="connTx" presStyleLbl="parChTrans1D3" presStyleIdx="2" presStyleCnt="5"/>
      <dgm:spPr/>
      <dgm:t>
        <a:bodyPr/>
        <a:lstStyle/>
        <a:p>
          <a:endParaRPr lang="en-GB"/>
        </a:p>
      </dgm:t>
    </dgm:pt>
    <dgm:pt modelId="{792B4AAC-7445-4856-944C-9FF5B1F9A3AD}" type="pres">
      <dgm:prSet presAssocID="{18CE937F-3794-47E9-8A74-EDD77210FAA2}" presName="root2" presStyleCnt="0"/>
      <dgm:spPr/>
    </dgm:pt>
    <dgm:pt modelId="{28058F3D-1F62-44D4-8A42-07B7B5A900CC}" type="pres">
      <dgm:prSet presAssocID="{18CE937F-3794-47E9-8A74-EDD77210FAA2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BCDBA0D-32F4-41A2-A104-C6E714664EE5}" type="pres">
      <dgm:prSet presAssocID="{18CE937F-3794-47E9-8A74-EDD77210FAA2}" presName="level3hierChild" presStyleCnt="0"/>
      <dgm:spPr/>
    </dgm:pt>
    <dgm:pt modelId="{455C17B6-127A-4BE1-95A0-5ED7DF4F8E46}" type="pres">
      <dgm:prSet presAssocID="{C9F658C1-EC03-4818-83C5-AD0A8360152B}" presName="conn2-1" presStyleLbl="parChTrans1D2" presStyleIdx="1" presStyleCnt="3"/>
      <dgm:spPr/>
      <dgm:t>
        <a:bodyPr/>
        <a:lstStyle/>
        <a:p>
          <a:endParaRPr lang="en-GB"/>
        </a:p>
      </dgm:t>
    </dgm:pt>
    <dgm:pt modelId="{E7094411-9FFF-463D-8E79-BE2FD4D9E27E}" type="pres">
      <dgm:prSet presAssocID="{C9F658C1-EC03-4818-83C5-AD0A8360152B}" presName="connTx" presStyleLbl="parChTrans1D2" presStyleIdx="1" presStyleCnt="3"/>
      <dgm:spPr/>
      <dgm:t>
        <a:bodyPr/>
        <a:lstStyle/>
        <a:p>
          <a:endParaRPr lang="en-GB"/>
        </a:p>
      </dgm:t>
    </dgm:pt>
    <dgm:pt modelId="{7DF6B2CE-7053-4EC2-A793-FF56ED449CAF}" type="pres">
      <dgm:prSet presAssocID="{5F77CD97-B014-4639-B0BB-735646B508F5}" presName="root2" presStyleCnt="0"/>
      <dgm:spPr/>
    </dgm:pt>
    <dgm:pt modelId="{EFCAC2B1-ECBB-4F5B-ADF3-2537DF21EC57}" type="pres">
      <dgm:prSet presAssocID="{5F77CD97-B014-4639-B0BB-735646B508F5}" presName="LevelTwoTextNode" presStyleLbl="node2" presStyleIdx="1" presStyleCnt="3" custLinFactNeighborX="-4489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7CE614F-A47C-4C1E-9BF2-1D8A2E8E1F01}" type="pres">
      <dgm:prSet presAssocID="{5F77CD97-B014-4639-B0BB-735646B508F5}" presName="level3hierChild" presStyleCnt="0"/>
      <dgm:spPr/>
    </dgm:pt>
    <dgm:pt modelId="{AEE0594C-BB11-420E-86F0-02C176EB49E9}" type="pres">
      <dgm:prSet presAssocID="{D00FD44B-850E-4B5F-B72B-00F0F8786EA7}" presName="conn2-1" presStyleLbl="parChTrans1D3" presStyleIdx="3" presStyleCnt="5"/>
      <dgm:spPr/>
      <dgm:t>
        <a:bodyPr/>
        <a:lstStyle/>
        <a:p>
          <a:endParaRPr lang="en-GB"/>
        </a:p>
      </dgm:t>
    </dgm:pt>
    <dgm:pt modelId="{201792FC-3493-478A-8A4F-6BDCEE2309A1}" type="pres">
      <dgm:prSet presAssocID="{D00FD44B-850E-4B5F-B72B-00F0F8786EA7}" presName="connTx" presStyleLbl="parChTrans1D3" presStyleIdx="3" presStyleCnt="5"/>
      <dgm:spPr/>
      <dgm:t>
        <a:bodyPr/>
        <a:lstStyle/>
        <a:p>
          <a:endParaRPr lang="en-GB"/>
        </a:p>
      </dgm:t>
    </dgm:pt>
    <dgm:pt modelId="{94DC5FB9-5110-46AD-9428-2CC7294B9C5F}" type="pres">
      <dgm:prSet presAssocID="{9E75201A-489B-4E33-8032-3F6EC0CEF8C5}" presName="root2" presStyleCnt="0"/>
      <dgm:spPr/>
    </dgm:pt>
    <dgm:pt modelId="{A0C54A78-99E8-40A4-BDD7-8355EEC6EAE6}" type="pres">
      <dgm:prSet presAssocID="{9E75201A-489B-4E33-8032-3F6EC0CEF8C5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45304B1-DA47-4B44-A81B-D3BB629237C5}" type="pres">
      <dgm:prSet presAssocID="{9E75201A-489B-4E33-8032-3F6EC0CEF8C5}" presName="level3hierChild" presStyleCnt="0"/>
      <dgm:spPr/>
    </dgm:pt>
    <dgm:pt modelId="{2BB8E34E-3E1A-4762-8B10-D399614ED63E}" type="pres">
      <dgm:prSet presAssocID="{D5D61FF9-2D06-42E8-8329-88C66F35BBBE}" presName="conn2-1" presStyleLbl="parChTrans1D2" presStyleIdx="2" presStyleCnt="3"/>
      <dgm:spPr/>
      <dgm:t>
        <a:bodyPr/>
        <a:lstStyle/>
        <a:p>
          <a:endParaRPr lang="en-GB"/>
        </a:p>
      </dgm:t>
    </dgm:pt>
    <dgm:pt modelId="{E1C8D629-7890-4CF8-869D-C4283E4508AC}" type="pres">
      <dgm:prSet presAssocID="{D5D61FF9-2D06-42E8-8329-88C66F35BBBE}" presName="connTx" presStyleLbl="parChTrans1D2" presStyleIdx="2" presStyleCnt="3"/>
      <dgm:spPr/>
      <dgm:t>
        <a:bodyPr/>
        <a:lstStyle/>
        <a:p>
          <a:endParaRPr lang="en-GB"/>
        </a:p>
      </dgm:t>
    </dgm:pt>
    <dgm:pt modelId="{E43C99E9-D669-41AB-B8B1-CF183606C8A3}" type="pres">
      <dgm:prSet presAssocID="{2CD7FD02-B494-4D7E-B2F7-7E71CD7F4902}" presName="root2" presStyleCnt="0"/>
      <dgm:spPr/>
    </dgm:pt>
    <dgm:pt modelId="{BF7BFDC5-763C-4FF0-89E7-17D8AA5DCA1C}" type="pres">
      <dgm:prSet presAssocID="{2CD7FD02-B494-4D7E-B2F7-7E71CD7F4902}" presName="LevelTwoTextNode" presStyleLbl="node2" presStyleIdx="2" presStyleCnt="3" custLinFactNeighborX="-4489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310C20F-F8D9-477A-BD80-7C312BC06512}" type="pres">
      <dgm:prSet presAssocID="{2CD7FD02-B494-4D7E-B2F7-7E71CD7F4902}" presName="level3hierChild" presStyleCnt="0"/>
      <dgm:spPr/>
    </dgm:pt>
    <dgm:pt modelId="{D319F2BB-0A32-400A-BC34-5362A432FB8D}" type="pres">
      <dgm:prSet presAssocID="{5925A0CA-0ECB-4E30-AF53-CFC9E91956F6}" presName="conn2-1" presStyleLbl="parChTrans1D3" presStyleIdx="4" presStyleCnt="5"/>
      <dgm:spPr/>
      <dgm:t>
        <a:bodyPr/>
        <a:lstStyle/>
        <a:p>
          <a:endParaRPr lang="en-GB"/>
        </a:p>
      </dgm:t>
    </dgm:pt>
    <dgm:pt modelId="{C1909D6C-955C-47D3-817B-5B926B72DADB}" type="pres">
      <dgm:prSet presAssocID="{5925A0CA-0ECB-4E30-AF53-CFC9E91956F6}" presName="connTx" presStyleLbl="parChTrans1D3" presStyleIdx="4" presStyleCnt="5"/>
      <dgm:spPr/>
      <dgm:t>
        <a:bodyPr/>
        <a:lstStyle/>
        <a:p>
          <a:endParaRPr lang="en-GB"/>
        </a:p>
      </dgm:t>
    </dgm:pt>
    <dgm:pt modelId="{9A47A7EE-7386-4611-8357-FC82BE167261}" type="pres">
      <dgm:prSet presAssocID="{3B336A94-7258-4F53-8D28-C74A25BC06E2}" presName="root2" presStyleCnt="0"/>
      <dgm:spPr/>
    </dgm:pt>
    <dgm:pt modelId="{0B0E41EE-0514-4E7F-BB1F-4BFEFB8C84B0}" type="pres">
      <dgm:prSet presAssocID="{3B336A94-7258-4F53-8D28-C74A25BC06E2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82E0515-8D13-412E-98B8-CD0B573B9D6D}" type="pres">
      <dgm:prSet presAssocID="{3B336A94-7258-4F53-8D28-C74A25BC06E2}" presName="level3hierChild" presStyleCnt="0"/>
      <dgm:spPr/>
    </dgm:pt>
  </dgm:ptLst>
  <dgm:cxnLst>
    <dgm:cxn modelId="{99A17895-3760-4B67-AFF4-E095B065BC10}" type="presOf" srcId="{C9F658C1-EC03-4818-83C5-AD0A8360152B}" destId="{E7094411-9FFF-463D-8E79-BE2FD4D9E27E}" srcOrd="1" destOrd="0" presId="urn:microsoft.com/office/officeart/2005/8/layout/hierarchy2"/>
    <dgm:cxn modelId="{6CAA3F01-CA69-445C-9BD9-64CAA2BF9AEF}" type="presOf" srcId="{D5D61FF9-2D06-42E8-8329-88C66F35BBBE}" destId="{2BB8E34E-3E1A-4762-8B10-D399614ED63E}" srcOrd="0" destOrd="0" presId="urn:microsoft.com/office/officeart/2005/8/layout/hierarchy2"/>
    <dgm:cxn modelId="{747004F3-EBD9-4339-BCC1-D0E3FE7435C9}" type="presOf" srcId="{5925A0CA-0ECB-4E30-AF53-CFC9E91956F6}" destId="{C1909D6C-955C-47D3-817B-5B926B72DADB}" srcOrd="1" destOrd="0" presId="urn:microsoft.com/office/officeart/2005/8/layout/hierarchy2"/>
    <dgm:cxn modelId="{C4F19B43-7194-4F0F-9257-403FCF97964F}" type="presOf" srcId="{1C55F857-EE2C-4969-B763-7D2C68B3EF03}" destId="{D0B28574-C21D-4CB2-A58B-9D5D29B6F70E}" srcOrd="0" destOrd="0" presId="urn:microsoft.com/office/officeart/2005/8/layout/hierarchy2"/>
    <dgm:cxn modelId="{1082A564-A6EA-4F2F-A9DE-D56C22BEA1A3}" type="presOf" srcId="{F4A817E2-CFDE-4DC3-A57D-D13EE3A9A4B1}" destId="{AFA875A0-EE41-4ECC-A662-935A1253532D}" srcOrd="1" destOrd="0" presId="urn:microsoft.com/office/officeart/2005/8/layout/hierarchy2"/>
    <dgm:cxn modelId="{5F4DF318-8A0D-4739-981F-0A7A182CAD3D}" srcId="{5F77CD97-B014-4639-B0BB-735646B508F5}" destId="{9E75201A-489B-4E33-8032-3F6EC0CEF8C5}" srcOrd="0" destOrd="0" parTransId="{D00FD44B-850E-4B5F-B72B-00F0F8786EA7}" sibTransId="{C416CA04-56F1-454C-8245-7D940030F563}"/>
    <dgm:cxn modelId="{19C7679A-3FAE-4F48-B213-C5038A6C3DB3}" type="presOf" srcId="{3CC0E293-8A0C-48D7-9DE7-5D639370B42F}" destId="{5ABE4C65-A13D-449A-81D8-049A6AD7186C}" srcOrd="1" destOrd="0" presId="urn:microsoft.com/office/officeart/2005/8/layout/hierarchy2"/>
    <dgm:cxn modelId="{19EE8955-C5D3-4C8D-A1D6-970F402D31D3}" type="presOf" srcId="{C9F658C1-EC03-4818-83C5-AD0A8360152B}" destId="{455C17B6-127A-4BE1-95A0-5ED7DF4F8E46}" srcOrd="0" destOrd="0" presId="urn:microsoft.com/office/officeart/2005/8/layout/hierarchy2"/>
    <dgm:cxn modelId="{1E16D196-04CE-41C3-83D0-BBA9AEC18893}" type="presOf" srcId="{DCFD4DB6-BF74-43EE-8195-B3AFE71DECDE}" destId="{BA9DC727-09A7-46C4-BEE2-2448FFD8BC0D}" srcOrd="0" destOrd="0" presId="urn:microsoft.com/office/officeart/2005/8/layout/hierarchy2"/>
    <dgm:cxn modelId="{16D2B1E5-8448-4738-AA7C-D239669FF2EF}" srcId="{E213A5ED-7FC2-4ABF-987E-5DE6069FC801}" destId="{5F77CD97-B014-4639-B0BB-735646B508F5}" srcOrd="1" destOrd="0" parTransId="{C9F658C1-EC03-4818-83C5-AD0A8360152B}" sibTransId="{C7235778-AA44-46C6-B1C4-8777F741D77B}"/>
    <dgm:cxn modelId="{45B915AB-824D-4C14-A0A5-EBBC2B3E17A3}" type="presOf" srcId="{D00FD44B-850E-4B5F-B72B-00F0F8786EA7}" destId="{201792FC-3493-478A-8A4F-6BDCEE2309A1}" srcOrd="1" destOrd="0" presId="urn:microsoft.com/office/officeart/2005/8/layout/hierarchy2"/>
    <dgm:cxn modelId="{D7667BB2-ACF1-45B5-95CF-FC232FAE33C9}" srcId="{E3438F0E-9ED9-4F80-9855-0B1028D096D2}" destId="{18CE937F-3794-47E9-8A74-EDD77210FAA2}" srcOrd="2" destOrd="0" parTransId="{3CC0E293-8A0C-48D7-9DE7-5D639370B42F}" sibTransId="{D1DE4183-7977-4C25-8DC2-72CB4A9115C9}"/>
    <dgm:cxn modelId="{58E7D0C7-CE22-4BCE-9B90-6D6310ACC353}" type="presOf" srcId="{1C55F857-EE2C-4969-B763-7D2C68B3EF03}" destId="{1569CC58-8275-456D-B458-EECF21B73624}" srcOrd="1" destOrd="0" presId="urn:microsoft.com/office/officeart/2005/8/layout/hierarchy2"/>
    <dgm:cxn modelId="{63C4FEE3-4373-4068-A4B8-8F97DE1FD16F}" type="presOf" srcId="{2CD7FD02-B494-4D7E-B2F7-7E71CD7F4902}" destId="{BF7BFDC5-763C-4FF0-89E7-17D8AA5DCA1C}" srcOrd="0" destOrd="0" presId="urn:microsoft.com/office/officeart/2005/8/layout/hierarchy2"/>
    <dgm:cxn modelId="{C95404C6-2FF8-4520-A322-A61685710609}" srcId="{2CD7FD02-B494-4D7E-B2F7-7E71CD7F4902}" destId="{3B336A94-7258-4F53-8D28-C74A25BC06E2}" srcOrd="0" destOrd="0" parTransId="{5925A0CA-0ECB-4E30-AF53-CFC9E91956F6}" sibTransId="{532E633C-C08C-4FDC-BC51-1594DE42DE91}"/>
    <dgm:cxn modelId="{B360697A-FCD4-45FA-BE33-961C4BD6A83E}" type="presOf" srcId="{D00FD44B-850E-4B5F-B72B-00F0F8786EA7}" destId="{AEE0594C-BB11-420E-86F0-02C176EB49E9}" srcOrd="0" destOrd="0" presId="urn:microsoft.com/office/officeart/2005/8/layout/hierarchy2"/>
    <dgm:cxn modelId="{4CDD1456-1CAC-4301-8504-23D99CBC31D5}" srcId="{DCFD4DB6-BF74-43EE-8195-B3AFE71DECDE}" destId="{E213A5ED-7FC2-4ABF-987E-5DE6069FC801}" srcOrd="0" destOrd="0" parTransId="{972D4AD2-E20B-4C4B-AC2C-50FE18E5373F}" sibTransId="{1E68DB86-FB41-4E47-9E09-C5080667AD1E}"/>
    <dgm:cxn modelId="{5673AC21-41C8-422D-B0F0-299A765E398C}" type="presOf" srcId="{9E75201A-489B-4E33-8032-3F6EC0CEF8C5}" destId="{A0C54A78-99E8-40A4-BDD7-8355EEC6EAE6}" srcOrd="0" destOrd="0" presId="urn:microsoft.com/office/officeart/2005/8/layout/hierarchy2"/>
    <dgm:cxn modelId="{6AF57A36-2E11-4743-B329-9B6BDC6F1D38}" type="presOf" srcId="{CD5B77D7-689E-48C1-B983-F243EE1F9F36}" destId="{DE7F48EB-3846-49D9-BA4F-61AC34645352}" srcOrd="0" destOrd="0" presId="urn:microsoft.com/office/officeart/2005/8/layout/hierarchy2"/>
    <dgm:cxn modelId="{BB2355D5-00B0-44A1-8FA9-0B314F2858CD}" srcId="{E213A5ED-7FC2-4ABF-987E-5DE6069FC801}" destId="{2CD7FD02-B494-4D7E-B2F7-7E71CD7F4902}" srcOrd="2" destOrd="0" parTransId="{D5D61FF9-2D06-42E8-8329-88C66F35BBBE}" sibTransId="{52915E15-97A1-4F23-9DBD-35E57A959302}"/>
    <dgm:cxn modelId="{9C43D3BB-4E8B-4942-B966-5CC0B003E825}" type="presOf" srcId="{3CC0E293-8A0C-48D7-9DE7-5D639370B42F}" destId="{3D31384E-E7B8-422A-9414-93950B16FB3B}" srcOrd="0" destOrd="0" presId="urn:microsoft.com/office/officeart/2005/8/layout/hierarchy2"/>
    <dgm:cxn modelId="{CF2C39D8-6BC8-4612-8454-299A26737523}" type="presOf" srcId="{1D4DFDB5-9127-407B-9A30-D04E05121A35}" destId="{6AB3AA96-FC42-4F8B-91F8-25274BD6D110}" srcOrd="1" destOrd="0" presId="urn:microsoft.com/office/officeart/2005/8/layout/hierarchy2"/>
    <dgm:cxn modelId="{49B735B9-40F9-4E21-9900-0FD7AA36A0ED}" type="presOf" srcId="{3B336A94-7258-4F53-8D28-C74A25BC06E2}" destId="{0B0E41EE-0514-4E7F-BB1F-4BFEFB8C84B0}" srcOrd="0" destOrd="0" presId="urn:microsoft.com/office/officeart/2005/8/layout/hierarchy2"/>
    <dgm:cxn modelId="{BB65CEF8-5116-4D92-B7E7-8829E3680E75}" srcId="{E3438F0E-9ED9-4F80-9855-0B1028D096D2}" destId="{27446987-63B6-469B-B681-FB57270AA7F1}" srcOrd="0" destOrd="0" parTransId="{1C55F857-EE2C-4969-B763-7D2C68B3EF03}" sibTransId="{3B1F9DDC-951D-4334-90EA-70B26C5F4B46}"/>
    <dgm:cxn modelId="{CB9FC0E5-E296-4C34-9F65-6564948696DE}" type="presOf" srcId="{27446987-63B6-469B-B681-FB57270AA7F1}" destId="{64A53B5A-A522-434E-BD13-595C4919E55C}" srcOrd="0" destOrd="0" presId="urn:microsoft.com/office/officeart/2005/8/layout/hierarchy2"/>
    <dgm:cxn modelId="{05B8F628-4E69-4063-A938-E3210D3CCA62}" type="presOf" srcId="{1D4DFDB5-9127-407B-9A30-D04E05121A35}" destId="{8A618434-A868-4D3D-8996-3A03A4BE7844}" srcOrd="0" destOrd="0" presId="urn:microsoft.com/office/officeart/2005/8/layout/hierarchy2"/>
    <dgm:cxn modelId="{4C7E4865-CDDB-4D65-8BF2-9C9AB6426E0E}" type="presOf" srcId="{D5D61FF9-2D06-42E8-8329-88C66F35BBBE}" destId="{E1C8D629-7890-4CF8-869D-C4283E4508AC}" srcOrd="1" destOrd="0" presId="urn:microsoft.com/office/officeart/2005/8/layout/hierarchy2"/>
    <dgm:cxn modelId="{6E3163F1-C4C4-4F18-80DE-F1AB7D70C319}" type="presOf" srcId="{5925A0CA-0ECB-4E30-AF53-CFC9E91956F6}" destId="{D319F2BB-0A32-400A-BC34-5362A432FB8D}" srcOrd="0" destOrd="0" presId="urn:microsoft.com/office/officeart/2005/8/layout/hierarchy2"/>
    <dgm:cxn modelId="{8FAF38E8-255F-452F-923F-EA6ECAD8D3F9}" type="presOf" srcId="{E3438F0E-9ED9-4F80-9855-0B1028D096D2}" destId="{36095196-5178-4710-8CAD-72EAA44B6F94}" srcOrd="0" destOrd="0" presId="urn:microsoft.com/office/officeart/2005/8/layout/hierarchy2"/>
    <dgm:cxn modelId="{1EC9A576-D9E7-4E5B-A30C-3952C48517D3}" srcId="{E213A5ED-7FC2-4ABF-987E-5DE6069FC801}" destId="{E3438F0E-9ED9-4F80-9855-0B1028D096D2}" srcOrd="0" destOrd="0" parTransId="{1D4DFDB5-9127-407B-9A30-D04E05121A35}" sibTransId="{F5C73BAA-4FCE-4006-AC1F-86E771FF8ED2}"/>
    <dgm:cxn modelId="{D4C2120B-9C04-42F1-A2C9-418544DE05D2}" type="presOf" srcId="{E213A5ED-7FC2-4ABF-987E-5DE6069FC801}" destId="{CA8321A5-339F-4BA3-8803-B363AF0FB326}" srcOrd="0" destOrd="0" presId="urn:microsoft.com/office/officeart/2005/8/layout/hierarchy2"/>
    <dgm:cxn modelId="{5A1EA005-1D3B-4AA6-8E22-ACE2137BC061}" type="presOf" srcId="{F4A817E2-CFDE-4DC3-A57D-D13EE3A9A4B1}" destId="{3594DF9F-F3E1-4AD9-9B15-7941AF0DD983}" srcOrd="0" destOrd="0" presId="urn:microsoft.com/office/officeart/2005/8/layout/hierarchy2"/>
    <dgm:cxn modelId="{C749BE2F-7A6D-4EC4-BED8-73AC3C4463CB}" type="presOf" srcId="{5F77CD97-B014-4639-B0BB-735646B508F5}" destId="{EFCAC2B1-ECBB-4F5B-ADF3-2537DF21EC57}" srcOrd="0" destOrd="0" presId="urn:microsoft.com/office/officeart/2005/8/layout/hierarchy2"/>
    <dgm:cxn modelId="{B07EECBB-ACD2-49E6-B265-844FAE4A3862}" type="presOf" srcId="{18CE937F-3794-47E9-8A74-EDD77210FAA2}" destId="{28058F3D-1F62-44D4-8A42-07B7B5A900CC}" srcOrd="0" destOrd="0" presId="urn:microsoft.com/office/officeart/2005/8/layout/hierarchy2"/>
    <dgm:cxn modelId="{41A43078-5460-4680-B11C-9F20CB71ED18}" srcId="{E3438F0E-9ED9-4F80-9855-0B1028D096D2}" destId="{CD5B77D7-689E-48C1-B983-F243EE1F9F36}" srcOrd="1" destOrd="0" parTransId="{F4A817E2-CFDE-4DC3-A57D-D13EE3A9A4B1}" sibTransId="{0D58918A-DC17-4EEB-8B0F-B0904A15B095}"/>
    <dgm:cxn modelId="{574804BA-1205-4409-A8CF-3295EA038115}" type="presParOf" srcId="{BA9DC727-09A7-46C4-BEE2-2448FFD8BC0D}" destId="{DAC3ADA3-9E39-49F1-8A52-4CE9D31E4FEC}" srcOrd="0" destOrd="0" presId="urn:microsoft.com/office/officeart/2005/8/layout/hierarchy2"/>
    <dgm:cxn modelId="{B2377E8F-B3A3-4BEA-9CF9-B16B177B2663}" type="presParOf" srcId="{DAC3ADA3-9E39-49F1-8A52-4CE9D31E4FEC}" destId="{CA8321A5-339F-4BA3-8803-B363AF0FB326}" srcOrd="0" destOrd="0" presId="urn:microsoft.com/office/officeart/2005/8/layout/hierarchy2"/>
    <dgm:cxn modelId="{27B0A72B-56A1-4A63-8229-8AD154B4B345}" type="presParOf" srcId="{DAC3ADA3-9E39-49F1-8A52-4CE9D31E4FEC}" destId="{7F9D77D6-D454-4C34-ACAA-960BD94937F5}" srcOrd="1" destOrd="0" presId="urn:microsoft.com/office/officeart/2005/8/layout/hierarchy2"/>
    <dgm:cxn modelId="{12A13976-1E29-4488-AA24-C1382D4E8078}" type="presParOf" srcId="{7F9D77D6-D454-4C34-ACAA-960BD94937F5}" destId="{8A618434-A868-4D3D-8996-3A03A4BE7844}" srcOrd="0" destOrd="0" presId="urn:microsoft.com/office/officeart/2005/8/layout/hierarchy2"/>
    <dgm:cxn modelId="{2D894B8A-645E-42ED-BDB9-4DC2EFD09711}" type="presParOf" srcId="{8A618434-A868-4D3D-8996-3A03A4BE7844}" destId="{6AB3AA96-FC42-4F8B-91F8-25274BD6D110}" srcOrd="0" destOrd="0" presId="urn:microsoft.com/office/officeart/2005/8/layout/hierarchy2"/>
    <dgm:cxn modelId="{CF05DD62-34EC-4E56-A7CC-2899610F99DC}" type="presParOf" srcId="{7F9D77D6-D454-4C34-ACAA-960BD94937F5}" destId="{20712A4A-1AE0-4B23-8163-7177B306022A}" srcOrd="1" destOrd="0" presId="urn:microsoft.com/office/officeart/2005/8/layout/hierarchy2"/>
    <dgm:cxn modelId="{53014224-EE0E-4CE0-92C2-8DA80FC1BADC}" type="presParOf" srcId="{20712A4A-1AE0-4B23-8163-7177B306022A}" destId="{36095196-5178-4710-8CAD-72EAA44B6F94}" srcOrd="0" destOrd="0" presId="urn:microsoft.com/office/officeart/2005/8/layout/hierarchy2"/>
    <dgm:cxn modelId="{E800FA1C-290E-4C67-9D22-878E9AD2F06D}" type="presParOf" srcId="{20712A4A-1AE0-4B23-8163-7177B306022A}" destId="{3F5E045C-B251-48FD-BDF8-344BF3381510}" srcOrd="1" destOrd="0" presId="urn:microsoft.com/office/officeart/2005/8/layout/hierarchy2"/>
    <dgm:cxn modelId="{C2031958-9F65-444D-ADC7-EBF0D20EECCC}" type="presParOf" srcId="{3F5E045C-B251-48FD-BDF8-344BF3381510}" destId="{D0B28574-C21D-4CB2-A58B-9D5D29B6F70E}" srcOrd="0" destOrd="0" presId="urn:microsoft.com/office/officeart/2005/8/layout/hierarchy2"/>
    <dgm:cxn modelId="{2ED1E559-D111-4D64-8289-5E2E1B1DC03F}" type="presParOf" srcId="{D0B28574-C21D-4CB2-A58B-9D5D29B6F70E}" destId="{1569CC58-8275-456D-B458-EECF21B73624}" srcOrd="0" destOrd="0" presId="urn:microsoft.com/office/officeart/2005/8/layout/hierarchy2"/>
    <dgm:cxn modelId="{65855ABA-3F09-4B71-BB7F-03751877FB7D}" type="presParOf" srcId="{3F5E045C-B251-48FD-BDF8-344BF3381510}" destId="{53343087-93EF-4249-9CFE-A9D73397300D}" srcOrd="1" destOrd="0" presId="urn:microsoft.com/office/officeart/2005/8/layout/hierarchy2"/>
    <dgm:cxn modelId="{F5360028-B13E-4C80-9E53-235A4754A044}" type="presParOf" srcId="{53343087-93EF-4249-9CFE-A9D73397300D}" destId="{64A53B5A-A522-434E-BD13-595C4919E55C}" srcOrd="0" destOrd="0" presId="urn:microsoft.com/office/officeart/2005/8/layout/hierarchy2"/>
    <dgm:cxn modelId="{F1DCEDE6-AB60-4B32-8E4D-D6D8732E6A4D}" type="presParOf" srcId="{53343087-93EF-4249-9CFE-A9D73397300D}" destId="{60953E21-0370-4101-9575-2C023AF23F71}" srcOrd="1" destOrd="0" presId="urn:microsoft.com/office/officeart/2005/8/layout/hierarchy2"/>
    <dgm:cxn modelId="{9A8BCDAE-0AD6-4D8B-BF72-E6E133BB4197}" type="presParOf" srcId="{3F5E045C-B251-48FD-BDF8-344BF3381510}" destId="{3594DF9F-F3E1-4AD9-9B15-7941AF0DD983}" srcOrd="2" destOrd="0" presId="urn:microsoft.com/office/officeart/2005/8/layout/hierarchy2"/>
    <dgm:cxn modelId="{23B39676-0E90-4812-8FBD-DC86AEDA68DF}" type="presParOf" srcId="{3594DF9F-F3E1-4AD9-9B15-7941AF0DD983}" destId="{AFA875A0-EE41-4ECC-A662-935A1253532D}" srcOrd="0" destOrd="0" presId="urn:microsoft.com/office/officeart/2005/8/layout/hierarchy2"/>
    <dgm:cxn modelId="{AC7FFFCC-0994-42F7-B8E3-0AFCFDF4500C}" type="presParOf" srcId="{3F5E045C-B251-48FD-BDF8-344BF3381510}" destId="{82AEC02A-3CBD-49A4-B057-42F395A8C1DF}" srcOrd="3" destOrd="0" presId="urn:microsoft.com/office/officeart/2005/8/layout/hierarchy2"/>
    <dgm:cxn modelId="{72C0D4D8-0E56-4D34-B177-1C263DCBBA93}" type="presParOf" srcId="{82AEC02A-3CBD-49A4-B057-42F395A8C1DF}" destId="{DE7F48EB-3846-49D9-BA4F-61AC34645352}" srcOrd="0" destOrd="0" presId="urn:microsoft.com/office/officeart/2005/8/layout/hierarchy2"/>
    <dgm:cxn modelId="{D10511E5-D354-4012-A1FC-8853AFD6E92B}" type="presParOf" srcId="{82AEC02A-3CBD-49A4-B057-42F395A8C1DF}" destId="{669829AC-42F2-4FEF-973F-95D041CEDB9A}" srcOrd="1" destOrd="0" presId="urn:microsoft.com/office/officeart/2005/8/layout/hierarchy2"/>
    <dgm:cxn modelId="{2B838010-47DE-412B-B92D-8D4D2631623A}" type="presParOf" srcId="{3F5E045C-B251-48FD-BDF8-344BF3381510}" destId="{3D31384E-E7B8-422A-9414-93950B16FB3B}" srcOrd="4" destOrd="0" presId="urn:microsoft.com/office/officeart/2005/8/layout/hierarchy2"/>
    <dgm:cxn modelId="{9F289172-6C77-44F7-8AE0-FD75F004121E}" type="presParOf" srcId="{3D31384E-E7B8-422A-9414-93950B16FB3B}" destId="{5ABE4C65-A13D-449A-81D8-049A6AD7186C}" srcOrd="0" destOrd="0" presId="urn:microsoft.com/office/officeart/2005/8/layout/hierarchy2"/>
    <dgm:cxn modelId="{7BCA93E3-96F5-4119-8E47-27386E0585D2}" type="presParOf" srcId="{3F5E045C-B251-48FD-BDF8-344BF3381510}" destId="{792B4AAC-7445-4856-944C-9FF5B1F9A3AD}" srcOrd="5" destOrd="0" presId="urn:microsoft.com/office/officeart/2005/8/layout/hierarchy2"/>
    <dgm:cxn modelId="{C2181053-2FD3-4448-B44D-C53D9290576E}" type="presParOf" srcId="{792B4AAC-7445-4856-944C-9FF5B1F9A3AD}" destId="{28058F3D-1F62-44D4-8A42-07B7B5A900CC}" srcOrd="0" destOrd="0" presId="urn:microsoft.com/office/officeart/2005/8/layout/hierarchy2"/>
    <dgm:cxn modelId="{DFD16159-62AA-4306-8EFE-DFD78C5353E5}" type="presParOf" srcId="{792B4AAC-7445-4856-944C-9FF5B1F9A3AD}" destId="{EBCDBA0D-32F4-41A2-A104-C6E714664EE5}" srcOrd="1" destOrd="0" presId="urn:microsoft.com/office/officeart/2005/8/layout/hierarchy2"/>
    <dgm:cxn modelId="{8CE88AB9-6215-4EA2-95AA-B558C6AD1DC8}" type="presParOf" srcId="{7F9D77D6-D454-4C34-ACAA-960BD94937F5}" destId="{455C17B6-127A-4BE1-95A0-5ED7DF4F8E46}" srcOrd="2" destOrd="0" presId="urn:microsoft.com/office/officeart/2005/8/layout/hierarchy2"/>
    <dgm:cxn modelId="{7B64D53D-4C5F-4DEF-9BD1-C09EFCEC3393}" type="presParOf" srcId="{455C17B6-127A-4BE1-95A0-5ED7DF4F8E46}" destId="{E7094411-9FFF-463D-8E79-BE2FD4D9E27E}" srcOrd="0" destOrd="0" presId="urn:microsoft.com/office/officeart/2005/8/layout/hierarchy2"/>
    <dgm:cxn modelId="{E36DC0A9-8660-4C0E-B18B-DF167993836C}" type="presParOf" srcId="{7F9D77D6-D454-4C34-ACAA-960BD94937F5}" destId="{7DF6B2CE-7053-4EC2-A793-FF56ED449CAF}" srcOrd="3" destOrd="0" presId="urn:microsoft.com/office/officeart/2005/8/layout/hierarchy2"/>
    <dgm:cxn modelId="{9280DE06-3DE2-4E35-8569-C8745A1F7831}" type="presParOf" srcId="{7DF6B2CE-7053-4EC2-A793-FF56ED449CAF}" destId="{EFCAC2B1-ECBB-4F5B-ADF3-2537DF21EC57}" srcOrd="0" destOrd="0" presId="urn:microsoft.com/office/officeart/2005/8/layout/hierarchy2"/>
    <dgm:cxn modelId="{BEC628AB-A531-41B7-9389-7567ED47F382}" type="presParOf" srcId="{7DF6B2CE-7053-4EC2-A793-FF56ED449CAF}" destId="{07CE614F-A47C-4C1E-9BF2-1D8A2E8E1F01}" srcOrd="1" destOrd="0" presId="urn:microsoft.com/office/officeart/2005/8/layout/hierarchy2"/>
    <dgm:cxn modelId="{6C53F90A-A37C-446A-9976-A6A437E2953C}" type="presParOf" srcId="{07CE614F-A47C-4C1E-9BF2-1D8A2E8E1F01}" destId="{AEE0594C-BB11-420E-86F0-02C176EB49E9}" srcOrd="0" destOrd="0" presId="urn:microsoft.com/office/officeart/2005/8/layout/hierarchy2"/>
    <dgm:cxn modelId="{4230FA60-6E76-4A5F-BFBA-38BF189FA8C1}" type="presParOf" srcId="{AEE0594C-BB11-420E-86F0-02C176EB49E9}" destId="{201792FC-3493-478A-8A4F-6BDCEE2309A1}" srcOrd="0" destOrd="0" presId="urn:microsoft.com/office/officeart/2005/8/layout/hierarchy2"/>
    <dgm:cxn modelId="{ED255971-FA1B-4CCB-AD54-B91FC6BB0877}" type="presParOf" srcId="{07CE614F-A47C-4C1E-9BF2-1D8A2E8E1F01}" destId="{94DC5FB9-5110-46AD-9428-2CC7294B9C5F}" srcOrd="1" destOrd="0" presId="urn:microsoft.com/office/officeart/2005/8/layout/hierarchy2"/>
    <dgm:cxn modelId="{5FC9F769-A157-407D-A8B7-D70F0F297BBA}" type="presParOf" srcId="{94DC5FB9-5110-46AD-9428-2CC7294B9C5F}" destId="{A0C54A78-99E8-40A4-BDD7-8355EEC6EAE6}" srcOrd="0" destOrd="0" presId="urn:microsoft.com/office/officeart/2005/8/layout/hierarchy2"/>
    <dgm:cxn modelId="{E5F9901D-9F89-47BB-A207-F4558EB6664D}" type="presParOf" srcId="{94DC5FB9-5110-46AD-9428-2CC7294B9C5F}" destId="{445304B1-DA47-4B44-A81B-D3BB629237C5}" srcOrd="1" destOrd="0" presId="urn:microsoft.com/office/officeart/2005/8/layout/hierarchy2"/>
    <dgm:cxn modelId="{43A8B1AA-8325-4300-84D1-3A78BB6D9C65}" type="presParOf" srcId="{7F9D77D6-D454-4C34-ACAA-960BD94937F5}" destId="{2BB8E34E-3E1A-4762-8B10-D399614ED63E}" srcOrd="4" destOrd="0" presId="urn:microsoft.com/office/officeart/2005/8/layout/hierarchy2"/>
    <dgm:cxn modelId="{D942FB66-5279-4D65-BF8E-237A2338E2FB}" type="presParOf" srcId="{2BB8E34E-3E1A-4762-8B10-D399614ED63E}" destId="{E1C8D629-7890-4CF8-869D-C4283E4508AC}" srcOrd="0" destOrd="0" presId="urn:microsoft.com/office/officeart/2005/8/layout/hierarchy2"/>
    <dgm:cxn modelId="{EA997292-052F-4DF7-AAC1-335AC52FAF67}" type="presParOf" srcId="{7F9D77D6-D454-4C34-ACAA-960BD94937F5}" destId="{E43C99E9-D669-41AB-B8B1-CF183606C8A3}" srcOrd="5" destOrd="0" presId="urn:microsoft.com/office/officeart/2005/8/layout/hierarchy2"/>
    <dgm:cxn modelId="{38751CA6-D5F6-4691-9D47-6FFB9B7DDDFC}" type="presParOf" srcId="{E43C99E9-D669-41AB-B8B1-CF183606C8A3}" destId="{BF7BFDC5-763C-4FF0-89E7-17D8AA5DCA1C}" srcOrd="0" destOrd="0" presId="urn:microsoft.com/office/officeart/2005/8/layout/hierarchy2"/>
    <dgm:cxn modelId="{436C0E65-D328-458E-A2C8-ABD5169843EB}" type="presParOf" srcId="{E43C99E9-D669-41AB-B8B1-CF183606C8A3}" destId="{D310C20F-F8D9-477A-BD80-7C312BC06512}" srcOrd="1" destOrd="0" presId="urn:microsoft.com/office/officeart/2005/8/layout/hierarchy2"/>
    <dgm:cxn modelId="{2BEAAC26-751F-45CC-B562-7063468BC0FC}" type="presParOf" srcId="{D310C20F-F8D9-477A-BD80-7C312BC06512}" destId="{D319F2BB-0A32-400A-BC34-5362A432FB8D}" srcOrd="0" destOrd="0" presId="urn:microsoft.com/office/officeart/2005/8/layout/hierarchy2"/>
    <dgm:cxn modelId="{04F75B33-1333-4343-8E6A-E76AB520A0B8}" type="presParOf" srcId="{D319F2BB-0A32-400A-BC34-5362A432FB8D}" destId="{C1909D6C-955C-47D3-817B-5B926B72DADB}" srcOrd="0" destOrd="0" presId="urn:microsoft.com/office/officeart/2005/8/layout/hierarchy2"/>
    <dgm:cxn modelId="{DF9A2F15-5B53-4F5D-8899-86BF6D7176B8}" type="presParOf" srcId="{D310C20F-F8D9-477A-BD80-7C312BC06512}" destId="{9A47A7EE-7386-4611-8357-FC82BE167261}" srcOrd="1" destOrd="0" presId="urn:microsoft.com/office/officeart/2005/8/layout/hierarchy2"/>
    <dgm:cxn modelId="{296C02C0-0456-48AA-88FB-F3635644AC24}" type="presParOf" srcId="{9A47A7EE-7386-4611-8357-FC82BE167261}" destId="{0B0E41EE-0514-4E7F-BB1F-4BFEFB8C84B0}" srcOrd="0" destOrd="0" presId="urn:microsoft.com/office/officeart/2005/8/layout/hierarchy2"/>
    <dgm:cxn modelId="{F22A6519-B006-48CC-BDDB-A3A44DBBEE92}" type="presParOf" srcId="{9A47A7EE-7386-4611-8357-FC82BE167261}" destId="{182E0515-8D13-412E-98B8-CD0B573B9D6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pList2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 custT="1"/>
      <dgm:spPr/>
      <dgm:t>
        <a:bodyPr/>
        <a:lstStyle/>
        <a:p>
          <a:r>
            <a:rPr lang="en-GB" sz="2400" b="1" dirty="0" smtClean="0">
              <a:solidFill>
                <a:schemeClr val="tx1"/>
              </a:solidFill>
              <a:latin typeface="+mj-lt"/>
            </a:rPr>
            <a:t>List of Majors</a:t>
          </a:r>
          <a:endParaRPr lang="en-GB" sz="2400" b="1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A8559FF-D3DF-4792-AC38-B3805FBD7B71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All Majors fall under the College are listed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F37EC03-BA1E-45A5-B66B-447AC25F00CA}">
      <dgm:prSet phldrT="[Text]"/>
      <dgm:spPr/>
      <dgm:t>
        <a:bodyPr/>
        <a:lstStyle/>
        <a:p>
          <a:r>
            <a:rPr lang="en-GB" sz="2400" b="1" dirty="0" smtClean="0">
              <a:solidFill>
                <a:schemeClr val="tx1"/>
              </a:solidFill>
              <a:latin typeface="+mj-lt"/>
            </a:rPr>
            <a:t>All Students</a:t>
          </a:r>
          <a:endParaRPr lang="en-GB" sz="2400" b="1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C715A088-D6D8-4A97-9ECC-D21B09F06F52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All students of the selected major, active and recently inactive, are listed.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B402FB58-EDAC-45D4-92BF-34AE111DAB37}" type="parTrans" cxnId="{69158678-944B-4038-9A1A-A6C163A03806}">
      <dgm:prSet/>
      <dgm:spPr/>
      <dgm:t>
        <a:bodyPr/>
        <a:lstStyle/>
        <a:p>
          <a:endParaRPr lang="en-GB"/>
        </a:p>
      </dgm:t>
    </dgm:pt>
    <dgm:pt modelId="{2882A8E0-D9BC-442D-A0F3-F1504992372E}" type="sibTrans" cxnId="{69158678-944B-4038-9A1A-A6C163A03806}">
      <dgm:prSet/>
      <dgm:spPr/>
      <dgm:t>
        <a:bodyPr/>
        <a:lstStyle/>
        <a:p>
          <a:endParaRPr lang="en-GB"/>
        </a:p>
      </dgm:t>
    </dgm:pt>
    <dgm:pt modelId="{7FF3B189-A23B-408A-9735-BAC02AC6DC0A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One Major is to be selected.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17C39196-6C30-4DA1-98A3-2BF58269F5FA}" type="parTrans" cxnId="{5B89FA45-5406-4683-8F40-1E5054870544}">
      <dgm:prSet/>
      <dgm:spPr/>
      <dgm:t>
        <a:bodyPr/>
        <a:lstStyle/>
        <a:p>
          <a:endParaRPr lang="en-US"/>
        </a:p>
      </dgm:t>
    </dgm:pt>
    <dgm:pt modelId="{A5EBAF75-A9E3-4CC9-B9E0-EEBA50B89FA1}" type="sibTrans" cxnId="{5B89FA45-5406-4683-8F40-1E5054870544}">
      <dgm:prSet/>
      <dgm:spPr/>
      <dgm:t>
        <a:bodyPr/>
        <a:lstStyle/>
        <a:p>
          <a:endParaRPr lang="en-US"/>
        </a:p>
      </dgm:t>
    </dgm:pt>
    <dgm:pt modelId="{17103B01-308A-4DAC-ADD3-E4707FC582A2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Select a student for </a:t>
          </a:r>
          <a:r>
            <a:rPr lang="en-GB" sz="1800" dirty="0" smtClean="0">
              <a:solidFill>
                <a:schemeClr val="tx1"/>
              </a:solidFill>
              <a:latin typeface="+mj-lt"/>
            </a:rPr>
            <a:t>viewing </a:t>
          </a:r>
          <a:r>
            <a:rPr lang="en-GB" sz="1800" dirty="0" smtClean="0">
              <a:solidFill>
                <a:schemeClr val="tx1"/>
              </a:solidFill>
              <a:latin typeface="+mj-lt"/>
            </a:rPr>
            <a:t>his </a:t>
          </a:r>
          <a:r>
            <a:rPr lang="en-GB" sz="1800" dirty="0" smtClean="0">
              <a:solidFill>
                <a:schemeClr val="tx1"/>
              </a:solidFill>
              <a:latin typeface="+mj-lt"/>
            </a:rPr>
            <a:t>Academic Summary, Coursework or Degree Plan.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BCA3F981-3BF5-48BA-8C9F-BAB5B649D39E}" type="parTrans" cxnId="{926FB6F0-9C92-43E5-884E-2077999160F7}">
      <dgm:prSet/>
      <dgm:spPr/>
      <dgm:t>
        <a:bodyPr/>
        <a:lstStyle/>
        <a:p>
          <a:endParaRPr lang="en-US"/>
        </a:p>
      </dgm:t>
    </dgm:pt>
    <dgm:pt modelId="{A33277C3-E71C-4C6D-B087-68E51F399A8D}" type="sibTrans" cxnId="{926FB6F0-9C92-43E5-884E-2077999160F7}">
      <dgm:prSet/>
      <dgm:spPr/>
      <dgm:t>
        <a:bodyPr/>
        <a:lstStyle/>
        <a:p>
          <a:endParaRPr lang="en-US"/>
        </a:p>
      </dgm:t>
    </dgm:pt>
    <dgm:pt modelId="{B879B177-F6C5-440F-9993-074BF353B8C7}" type="pres">
      <dgm:prSet presAssocID="{B1674AD8-831C-4631-8D54-1E0C5ACB38D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D446F24-66A1-4974-A4A7-1DC53F286C62}" type="pres">
      <dgm:prSet presAssocID="{B1674AD8-831C-4631-8D54-1E0C5ACB38DC}" presName="bkgdShp" presStyleLbl="alignAccFollowNode1" presStyleIdx="0" presStyleCnt="1" custScaleY="109899" custLinFactNeighborY="3367"/>
      <dgm:spPr/>
    </dgm:pt>
    <dgm:pt modelId="{D00B1A85-B7D4-4851-B7C0-71DCEBFCFF98}" type="pres">
      <dgm:prSet presAssocID="{B1674AD8-831C-4631-8D54-1E0C5ACB38DC}" presName="linComp" presStyleCnt="0"/>
      <dgm:spPr/>
    </dgm:pt>
    <dgm:pt modelId="{2F1A2ABD-F3D9-4B0C-8658-4D713CDCDDA2}" type="pres">
      <dgm:prSet presAssocID="{CE1A4CC7-6752-4770-A4AF-DDB4F896B03A}" presName="compNode" presStyleCnt="0"/>
      <dgm:spPr/>
    </dgm:pt>
    <dgm:pt modelId="{F356A8CC-A2BF-4F85-9203-F8950EE9BA91}" type="pres">
      <dgm:prSet presAssocID="{CE1A4CC7-6752-4770-A4AF-DDB4F896B03A}" presName="node" presStyleLbl="node1" presStyleIdx="0" presStyleCnt="2" custScaleX="125744" custScaleY="909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B277A5-ADF3-4548-8BB9-208652FC32EA}" type="pres">
      <dgm:prSet presAssocID="{CE1A4CC7-6752-4770-A4AF-DDB4F896B03A}" presName="invisiNode" presStyleLbl="node1" presStyleIdx="0" presStyleCnt="2"/>
      <dgm:spPr/>
    </dgm:pt>
    <dgm:pt modelId="{EB95502C-9E78-4A5A-8BA1-4CB337A7AE07}" type="pres">
      <dgm:prSet presAssocID="{CE1A4CC7-6752-4770-A4AF-DDB4F896B03A}" presName="imagNode" presStyleLbl="fgImgPlace1" presStyleIdx="0" presStyleCnt="2" custScaleX="144335" custScaleY="14049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54F8F15-3E7D-4258-BC53-54E9C9CE1AF2}" type="pres">
      <dgm:prSet presAssocID="{18E28B00-0833-409F-B2D2-E114B25AB085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CDDBF4F-8CC0-49D1-B5AF-A85717DB50A0}" type="pres">
      <dgm:prSet presAssocID="{0F37EC03-BA1E-45A5-B66B-447AC25F00CA}" presName="compNode" presStyleCnt="0"/>
      <dgm:spPr/>
    </dgm:pt>
    <dgm:pt modelId="{856957AF-34EC-4D6B-BD1F-AB7926E27182}" type="pres">
      <dgm:prSet presAssocID="{0F37EC03-BA1E-45A5-B66B-447AC25F00CA}" presName="node" presStyleLbl="node1" presStyleIdx="1" presStyleCnt="2" custScaleX="125744" custScaleY="909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1E16CE-F267-4525-929B-1B0D5D1DE828}" type="pres">
      <dgm:prSet presAssocID="{0F37EC03-BA1E-45A5-B66B-447AC25F00CA}" presName="invisiNode" presStyleLbl="node1" presStyleIdx="1" presStyleCnt="2"/>
      <dgm:spPr/>
    </dgm:pt>
    <dgm:pt modelId="{BF04262E-F6E6-4533-9441-B74E6A141693}" type="pres">
      <dgm:prSet presAssocID="{0F37EC03-BA1E-45A5-B66B-447AC25F00CA}" presName="imagNode" presStyleLbl="fgImgPlace1" presStyleIdx="1" presStyleCnt="2" custScaleX="144335" custScaleY="14049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661E9A66-93F7-4107-8695-6D5F4257A317}" type="presOf" srcId="{3A8559FF-D3DF-4792-AC38-B3805FBD7B71}" destId="{F356A8CC-A2BF-4F85-9203-F8950EE9BA91}" srcOrd="0" destOrd="1" presId="urn:microsoft.com/office/officeart/2005/8/layout/pList2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B9BE50C4-20FF-44E5-8198-E5D7FDD58523}" type="presOf" srcId="{7FF3B189-A23B-408A-9735-BAC02AC6DC0A}" destId="{F356A8CC-A2BF-4F85-9203-F8950EE9BA91}" srcOrd="0" destOrd="2" presId="urn:microsoft.com/office/officeart/2005/8/layout/pList2"/>
    <dgm:cxn modelId="{37E1FC32-BE1B-427F-8A9E-0831AA9194B6}" type="presOf" srcId="{C715A088-D6D8-4A97-9ECC-D21B09F06F52}" destId="{856957AF-34EC-4D6B-BD1F-AB7926E27182}" srcOrd="0" destOrd="1" presId="urn:microsoft.com/office/officeart/2005/8/layout/pList2"/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926FB6F0-9C92-43E5-884E-2077999160F7}" srcId="{0F37EC03-BA1E-45A5-B66B-447AC25F00CA}" destId="{17103B01-308A-4DAC-ADD3-E4707FC582A2}" srcOrd="1" destOrd="0" parTransId="{BCA3F981-3BF5-48BA-8C9F-BAB5B649D39E}" sibTransId="{A33277C3-E71C-4C6D-B087-68E51F399A8D}"/>
    <dgm:cxn modelId="{27C06D77-9854-46A2-A109-403BE81DD7BD}" type="presOf" srcId="{CE1A4CC7-6752-4770-A4AF-DDB4F896B03A}" destId="{F356A8CC-A2BF-4F85-9203-F8950EE9BA91}" srcOrd="0" destOrd="0" presId="urn:microsoft.com/office/officeart/2005/8/layout/pList2"/>
    <dgm:cxn modelId="{E4B024AF-250D-4AD9-ADA3-7433108B3814}" type="presOf" srcId="{18E28B00-0833-409F-B2D2-E114B25AB085}" destId="{F54F8F15-3E7D-4258-BC53-54E9C9CE1AF2}" srcOrd="0" destOrd="0" presId="urn:microsoft.com/office/officeart/2005/8/layout/pList2"/>
    <dgm:cxn modelId="{D15EBAE0-5EBF-4A0C-B955-4F6D3616E2A1}" type="presOf" srcId="{B1674AD8-831C-4631-8D54-1E0C5ACB38DC}" destId="{B879B177-F6C5-440F-9993-074BF353B8C7}" srcOrd="0" destOrd="0" presId="urn:microsoft.com/office/officeart/2005/8/layout/pList2"/>
    <dgm:cxn modelId="{318EDC72-F431-420B-8286-99A7E27FCDB7}" type="presOf" srcId="{0F37EC03-BA1E-45A5-B66B-447AC25F00CA}" destId="{856957AF-34EC-4D6B-BD1F-AB7926E27182}" srcOrd="0" destOrd="0" presId="urn:microsoft.com/office/officeart/2005/8/layout/pList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368DBE69-FE4F-4E37-B815-D0B9D1796037}" type="presOf" srcId="{17103B01-308A-4DAC-ADD3-E4707FC582A2}" destId="{856957AF-34EC-4D6B-BD1F-AB7926E27182}" srcOrd="0" destOrd="2" presId="urn:microsoft.com/office/officeart/2005/8/layout/pList2"/>
    <dgm:cxn modelId="{5B89FA45-5406-4683-8F40-1E5054870544}" srcId="{CE1A4CC7-6752-4770-A4AF-DDB4F896B03A}" destId="{7FF3B189-A23B-408A-9735-BAC02AC6DC0A}" srcOrd="1" destOrd="0" parTransId="{17C39196-6C30-4DA1-98A3-2BF58269F5FA}" sibTransId="{A5EBAF75-A9E3-4CC9-B9E0-EEBA50B89FA1}"/>
    <dgm:cxn modelId="{69158678-944B-4038-9A1A-A6C163A03806}" srcId="{0F37EC03-BA1E-45A5-B66B-447AC25F00CA}" destId="{C715A088-D6D8-4A97-9ECC-D21B09F06F52}" srcOrd="0" destOrd="0" parTransId="{B402FB58-EDAC-45D4-92BF-34AE111DAB37}" sibTransId="{2882A8E0-D9BC-442D-A0F3-F1504992372E}"/>
    <dgm:cxn modelId="{CD6A3E40-CEB9-4F7A-801A-C90D97CF7BC3}" type="presParOf" srcId="{B879B177-F6C5-440F-9993-074BF353B8C7}" destId="{CD446F24-66A1-4974-A4A7-1DC53F286C62}" srcOrd="0" destOrd="0" presId="urn:microsoft.com/office/officeart/2005/8/layout/pList2"/>
    <dgm:cxn modelId="{078BF64A-16F6-4799-A341-35FF40696E9A}" type="presParOf" srcId="{B879B177-F6C5-440F-9993-074BF353B8C7}" destId="{D00B1A85-B7D4-4851-B7C0-71DCEBFCFF98}" srcOrd="1" destOrd="0" presId="urn:microsoft.com/office/officeart/2005/8/layout/pList2"/>
    <dgm:cxn modelId="{F6263AFA-E3E2-420D-853E-3FFABF63F048}" type="presParOf" srcId="{D00B1A85-B7D4-4851-B7C0-71DCEBFCFF98}" destId="{2F1A2ABD-F3D9-4B0C-8658-4D713CDCDDA2}" srcOrd="0" destOrd="0" presId="urn:microsoft.com/office/officeart/2005/8/layout/pList2"/>
    <dgm:cxn modelId="{CF020F0F-41F3-4EB7-9952-CB40564C1C60}" type="presParOf" srcId="{2F1A2ABD-F3D9-4B0C-8658-4D713CDCDDA2}" destId="{F356A8CC-A2BF-4F85-9203-F8950EE9BA91}" srcOrd="0" destOrd="0" presId="urn:microsoft.com/office/officeart/2005/8/layout/pList2"/>
    <dgm:cxn modelId="{4D481491-CDBE-495F-BC8C-9540D4BCC598}" type="presParOf" srcId="{2F1A2ABD-F3D9-4B0C-8658-4D713CDCDDA2}" destId="{90B277A5-ADF3-4548-8BB9-208652FC32EA}" srcOrd="1" destOrd="0" presId="urn:microsoft.com/office/officeart/2005/8/layout/pList2"/>
    <dgm:cxn modelId="{EB5B5E7B-B835-4522-BCC1-B9EE94B262A7}" type="presParOf" srcId="{2F1A2ABD-F3D9-4B0C-8658-4D713CDCDDA2}" destId="{EB95502C-9E78-4A5A-8BA1-4CB337A7AE07}" srcOrd="2" destOrd="0" presId="urn:microsoft.com/office/officeart/2005/8/layout/pList2"/>
    <dgm:cxn modelId="{A11D5B19-589A-4D82-BF8C-CDAF0E5EB312}" type="presParOf" srcId="{D00B1A85-B7D4-4851-B7C0-71DCEBFCFF98}" destId="{F54F8F15-3E7D-4258-BC53-54E9C9CE1AF2}" srcOrd="1" destOrd="0" presId="urn:microsoft.com/office/officeart/2005/8/layout/pList2"/>
    <dgm:cxn modelId="{18DAC357-603D-48C4-BD6A-FE010BD01F25}" type="presParOf" srcId="{D00B1A85-B7D4-4851-B7C0-71DCEBFCFF98}" destId="{2CDDBF4F-8CC0-49D1-B5AF-A85717DB50A0}" srcOrd="2" destOrd="0" presId="urn:microsoft.com/office/officeart/2005/8/layout/pList2"/>
    <dgm:cxn modelId="{45743B99-E90C-4E1F-9D21-2E6E5B9824E7}" type="presParOf" srcId="{2CDDBF4F-8CC0-49D1-B5AF-A85717DB50A0}" destId="{856957AF-34EC-4D6B-BD1F-AB7926E27182}" srcOrd="0" destOrd="0" presId="urn:microsoft.com/office/officeart/2005/8/layout/pList2"/>
    <dgm:cxn modelId="{9451753F-4246-4D2F-A80F-FE9991D2B2F4}" type="presParOf" srcId="{2CDDBF4F-8CC0-49D1-B5AF-A85717DB50A0}" destId="{361E16CE-F267-4525-929B-1B0D5D1DE828}" srcOrd="1" destOrd="0" presId="urn:microsoft.com/office/officeart/2005/8/layout/pList2"/>
    <dgm:cxn modelId="{C5D421CA-F165-480F-B849-14B1F66195D0}" type="presParOf" srcId="{2CDDBF4F-8CC0-49D1-B5AF-A85717DB50A0}" destId="{BF04262E-F6E6-4533-9441-B74E6A14169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6F6A226-B4D5-45BB-B3F4-258618BE2D40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A06F7EE-4281-460D-904C-A7E644EF0374}">
      <dgm:prSet phldrT="[Text]"/>
      <dgm:spPr/>
      <dgm:t>
        <a:bodyPr/>
        <a:lstStyle/>
        <a:p>
          <a:pPr algn="justLow"/>
          <a:r>
            <a:rPr lang="en-GB" dirty="0" smtClean="0">
              <a:solidFill>
                <a:schemeClr val="tx1"/>
              </a:solidFill>
              <a:latin typeface="+mj-lt"/>
            </a:rPr>
            <a:t>All </a:t>
          </a:r>
          <a:r>
            <a:rPr lang="en-GB" dirty="0" smtClean="0">
              <a:solidFill>
                <a:schemeClr val="tx1"/>
              </a:solidFill>
              <a:latin typeface="+mj-lt"/>
            </a:rPr>
            <a:t>students of the department, active and recently inactive, are listed. </a:t>
          </a:r>
        </a:p>
        <a:p>
          <a:pPr algn="justLow"/>
          <a:r>
            <a:rPr lang="en-GB" dirty="0" smtClean="0">
              <a:solidFill>
                <a:schemeClr val="tx1"/>
              </a:solidFill>
              <a:latin typeface="+mj-lt"/>
            </a:rPr>
            <a:t>Select a </a:t>
          </a:r>
          <a:r>
            <a:rPr lang="en-GB" dirty="0" smtClean="0">
              <a:solidFill>
                <a:schemeClr val="tx1"/>
              </a:solidFill>
              <a:latin typeface="+mj-lt"/>
            </a:rPr>
            <a:t>student </a:t>
          </a:r>
          <a:r>
            <a:rPr lang="en-GB" dirty="0" smtClean="0">
              <a:solidFill>
                <a:schemeClr val="tx1"/>
              </a:solidFill>
              <a:latin typeface="+mj-lt"/>
            </a:rPr>
            <a:t>to view his </a:t>
          </a:r>
          <a:r>
            <a:rPr lang="en-GB" dirty="0" smtClean="0">
              <a:solidFill>
                <a:schemeClr val="tx1"/>
              </a:solidFill>
              <a:latin typeface="+mj-lt"/>
            </a:rPr>
            <a:t>Academic Summary, Coursework or Degree Plan.</a:t>
          </a:r>
          <a:endParaRPr lang="en-GB" dirty="0">
            <a:solidFill>
              <a:schemeClr val="tx1"/>
            </a:solidFill>
          </a:endParaRPr>
        </a:p>
      </dgm:t>
    </dgm:pt>
    <dgm:pt modelId="{4197C4DA-8856-461F-9BE8-4EE3AF7FB384}" type="parTrans" cxnId="{F8D1F285-A919-4F43-8C61-B5C482AB7E4E}">
      <dgm:prSet/>
      <dgm:spPr/>
      <dgm:t>
        <a:bodyPr/>
        <a:lstStyle/>
        <a:p>
          <a:endParaRPr lang="en-GB"/>
        </a:p>
      </dgm:t>
    </dgm:pt>
    <dgm:pt modelId="{DF5EEC22-81C9-42CB-84E3-EFE34EBD13F9}" type="sibTrans" cxnId="{F8D1F285-A919-4F43-8C61-B5C482AB7E4E}">
      <dgm:prSet/>
      <dgm:spPr/>
      <dgm:t>
        <a:bodyPr/>
        <a:lstStyle/>
        <a:p>
          <a:endParaRPr lang="en-GB"/>
        </a:p>
      </dgm:t>
    </dgm:pt>
    <dgm:pt modelId="{F82B4274-ED27-43A7-A632-0D8CF7BE940F}" type="pres">
      <dgm:prSet presAssocID="{C6F6A226-B4D5-45BB-B3F4-258618BE2D40}" presName="diagram" presStyleCnt="0">
        <dgm:presLayoutVars>
          <dgm:dir/>
        </dgm:presLayoutVars>
      </dgm:prSet>
      <dgm:spPr/>
      <dgm:t>
        <a:bodyPr/>
        <a:lstStyle/>
        <a:p>
          <a:endParaRPr lang="en-GB"/>
        </a:p>
      </dgm:t>
    </dgm:pt>
    <dgm:pt modelId="{D2E30378-9512-4382-9806-F6FFA061B304}" type="pres">
      <dgm:prSet presAssocID="{5A06F7EE-4281-460D-904C-A7E644EF0374}" presName="composite" presStyleCnt="0"/>
      <dgm:spPr/>
    </dgm:pt>
    <dgm:pt modelId="{651AE89D-A867-426F-B3ED-3482E321D6EA}" type="pres">
      <dgm:prSet presAssocID="{5A06F7EE-4281-460D-904C-A7E644EF0374}" presName="Image" presStyleLbl="bgShp" presStyleIdx="0" presStyleCn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A410ED9E-34EB-4961-B234-C3E9C0D185C0}" type="pres">
      <dgm:prSet presAssocID="{5A06F7EE-4281-460D-904C-A7E644EF0374}" presName="Parent" presStyleLbl="node0" presStyleIdx="0" presStyleCnt="1" custScaleX="135268" custLinFactNeighborX="484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8D1F285-A919-4F43-8C61-B5C482AB7E4E}" srcId="{C6F6A226-B4D5-45BB-B3F4-258618BE2D40}" destId="{5A06F7EE-4281-460D-904C-A7E644EF0374}" srcOrd="0" destOrd="0" parTransId="{4197C4DA-8856-461F-9BE8-4EE3AF7FB384}" sibTransId="{DF5EEC22-81C9-42CB-84E3-EFE34EBD13F9}"/>
    <dgm:cxn modelId="{3F4FAF7F-3B45-40E2-A35A-BC7A673DBE20}" type="presOf" srcId="{C6F6A226-B4D5-45BB-B3F4-258618BE2D40}" destId="{F82B4274-ED27-43A7-A632-0D8CF7BE940F}" srcOrd="0" destOrd="0" presId="urn:microsoft.com/office/officeart/2008/layout/BendingPictureCaption"/>
    <dgm:cxn modelId="{830D202B-B85D-4FFB-A777-E6B0D34EFE3B}" type="presOf" srcId="{5A06F7EE-4281-460D-904C-A7E644EF0374}" destId="{A410ED9E-34EB-4961-B234-C3E9C0D185C0}" srcOrd="0" destOrd="0" presId="urn:microsoft.com/office/officeart/2008/layout/BendingPictureCaption"/>
    <dgm:cxn modelId="{D388BBDD-D71F-47D6-B4F0-55ED87CE1EAB}" type="presParOf" srcId="{F82B4274-ED27-43A7-A632-0D8CF7BE940F}" destId="{D2E30378-9512-4382-9806-F6FFA061B304}" srcOrd="0" destOrd="0" presId="urn:microsoft.com/office/officeart/2008/layout/BendingPictureCaption"/>
    <dgm:cxn modelId="{3813ACDA-85CA-4C57-8E87-EE458289258E}" type="presParOf" srcId="{D2E30378-9512-4382-9806-F6FFA061B304}" destId="{651AE89D-A867-426F-B3ED-3482E321D6EA}" srcOrd="0" destOrd="0" presId="urn:microsoft.com/office/officeart/2008/layout/BendingPictureCaption"/>
    <dgm:cxn modelId="{7A4B7A3B-0356-4D7A-8188-B80BFDC3D835}" type="presParOf" srcId="{D2E30378-9512-4382-9806-F6FFA061B304}" destId="{A410ED9E-34EB-4961-B234-C3E9C0D185C0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30562F3-117D-42CF-8B8F-EDDB8B164A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884ABD-1C4B-4FAD-BCCB-3363C98D072B}">
      <dgm:prSet phldrT="[Text]"/>
      <dgm:spPr/>
      <dgm:t>
        <a:bodyPr/>
        <a:lstStyle/>
        <a:p>
          <a:r>
            <a:rPr lang="en-GB" dirty="0" smtClean="0"/>
            <a:t>Student Info</a:t>
          </a:r>
          <a:endParaRPr lang="en-GB" dirty="0"/>
        </a:p>
      </dgm:t>
    </dgm:pt>
    <dgm:pt modelId="{C615F04A-15AF-4C56-9478-57B3B5210EC5}" type="parTrans" cxnId="{BA697B73-9374-4DBE-83E8-08A1B50D1150}">
      <dgm:prSet/>
      <dgm:spPr/>
      <dgm:t>
        <a:bodyPr/>
        <a:lstStyle/>
        <a:p>
          <a:endParaRPr lang="en-GB"/>
        </a:p>
      </dgm:t>
    </dgm:pt>
    <dgm:pt modelId="{BB5820B6-3AB7-49A8-BA26-7DE4B943497E}" type="sibTrans" cxnId="{BA697B73-9374-4DBE-83E8-08A1B50D1150}">
      <dgm:prSet/>
      <dgm:spPr/>
      <dgm:t>
        <a:bodyPr/>
        <a:lstStyle/>
        <a:p>
          <a:endParaRPr lang="en-GB"/>
        </a:p>
      </dgm:t>
    </dgm:pt>
    <dgm:pt modelId="{C829D7EB-A133-450D-9423-CFC6593EA850}">
      <dgm:prSet phldrT="[Text]"/>
      <dgm:spPr/>
      <dgm:t>
        <a:bodyPr/>
        <a:lstStyle/>
        <a:p>
          <a:r>
            <a:rPr lang="en-GB" dirty="0" smtClean="0"/>
            <a:t>Basic info of the student such as:</a:t>
          </a:r>
          <a:endParaRPr lang="en-GB" dirty="0"/>
        </a:p>
      </dgm:t>
    </dgm:pt>
    <dgm:pt modelId="{5EA1C136-D0CE-4409-BC35-AFD456498EFD}" type="parTrans" cxnId="{76FBB7DA-0CF1-49AA-A998-D7309E759BE7}">
      <dgm:prSet/>
      <dgm:spPr/>
      <dgm:t>
        <a:bodyPr/>
        <a:lstStyle/>
        <a:p>
          <a:endParaRPr lang="en-GB"/>
        </a:p>
      </dgm:t>
    </dgm:pt>
    <dgm:pt modelId="{D922E7EF-AA80-48E2-8C5E-F22AD330A137}" type="sibTrans" cxnId="{76FBB7DA-0CF1-49AA-A998-D7309E759BE7}">
      <dgm:prSet/>
      <dgm:spPr/>
      <dgm:t>
        <a:bodyPr/>
        <a:lstStyle/>
        <a:p>
          <a:endParaRPr lang="en-GB"/>
        </a:p>
      </dgm:t>
    </dgm:pt>
    <dgm:pt modelId="{7E720345-4E72-4CE6-9EA6-908A7AA539A5}">
      <dgm:prSet phldrT="[Text]"/>
      <dgm:spPr/>
      <dgm:t>
        <a:bodyPr/>
        <a:lstStyle/>
        <a:p>
          <a:r>
            <a:rPr lang="en-GB" dirty="0" smtClean="0"/>
            <a:t>Academic Info</a:t>
          </a:r>
          <a:endParaRPr lang="en-GB" dirty="0"/>
        </a:p>
      </dgm:t>
    </dgm:pt>
    <dgm:pt modelId="{78E8C033-13D0-4E0C-835B-44C92DE82681}" type="parTrans" cxnId="{1879B3F1-0CAC-46A4-8974-0EF6B0DC98A8}">
      <dgm:prSet/>
      <dgm:spPr/>
      <dgm:t>
        <a:bodyPr/>
        <a:lstStyle/>
        <a:p>
          <a:endParaRPr lang="en-GB"/>
        </a:p>
      </dgm:t>
    </dgm:pt>
    <dgm:pt modelId="{521D1A6F-5137-4CC2-BCF5-36A3470C6532}" type="sibTrans" cxnId="{1879B3F1-0CAC-46A4-8974-0EF6B0DC98A8}">
      <dgm:prSet/>
      <dgm:spPr/>
      <dgm:t>
        <a:bodyPr/>
        <a:lstStyle/>
        <a:p>
          <a:endParaRPr lang="en-GB"/>
        </a:p>
      </dgm:t>
    </dgm:pt>
    <dgm:pt modelId="{0D11C02A-7274-4938-9D8E-63918F898ECB}">
      <dgm:prSet phldrT="[Text]"/>
      <dgm:spPr/>
      <dgm:t>
        <a:bodyPr/>
        <a:lstStyle/>
        <a:p>
          <a:r>
            <a:rPr lang="en-GB" dirty="0" smtClean="0"/>
            <a:t>CGPA</a:t>
          </a:r>
          <a:endParaRPr lang="en-GB" dirty="0"/>
        </a:p>
      </dgm:t>
    </dgm:pt>
    <dgm:pt modelId="{3C187113-5500-40C6-A0CD-0C1741980DAF}" type="parTrans" cxnId="{D15044BE-D1A8-46B0-A78C-E7E919B16E13}">
      <dgm:prSet/>
      <dgm:spPr/>
      <dgm:t>
        <a:bodyPr/>
        <a:lstStyle/>
        <a:p>
          <a:endParaRPr lang="en-GB"/>
        </a:p>
      </dgm:t>
    </dgm:pt>
    <dgm:pt modelId="{3184EC02-123A-4CC7-AC38-AF8BE004F58C}" type="sibTrans" cxnId="{D15044BE-D1A8-46B0-A78C-E7E919B16E13}">
      <dgm:prSet/>
      <dgm:spPr/>
      <dgm:t>
        <a:bodyPr/>
        <a:lstStyle/>
        <a:p>
          <a:endParaRPr lang="en-GB"/>
        </a:p>
      </dgm:t>
    </dgm:pt>
    <dgm:pt modelId="{90DA49AC-9FF5-4A8F-A025-288A3ED426DC}">
      <dgm:prSet phldrT="[Text]"/>
      <dgm:spPr/>
      <dgm:t>
        <a:bodyPr/>
        <a:lstStyle/>
        <a:p>
          <a:r>
            <a:rPr lang="en-GB" dirty="0" smtClean="0"/>
            <a:t>Name and ID</a:t>
          </a:r>
          <a:endParaRPr lang="en-GB" dirty="0"/>
        </a:p>
      </dgm:t>
    </dgm:pt>
    <dgm:pt modelId="{B3A69456-6771-4BB2-BDD8-A57B03F560EE}" type="parTrans" cxnId="{B84EF62C-F40F-4CC9-B1B0-3BE610D167DA}">
      <dgm:prSet/>
      <dgm:spPr/>
      <dgm:t>
        <a:bodyPr/>
        <a:lstStyle/>
        <a:p>
          <a:endParaRPr lang="en-GB"/>
        </a:p>
      </dgm:t>
    </dgm:pt>
    <dgm:pt modelId="{998F3FF1-D1EF-4DCC-A50E-5F710A2C7337}" type="sibTrans" cxnId="{B84EF62C-F40F-4CC9-B1B0-3BE610D167DA}">
      <dgm:prSet/>
      <dgm:spPr/>
      <dgm:t>
        <a:bodyPr/>
        <a:lstStyle/>
        <a:p>
          <a:endParaRPr lang="en-GB"/>
        </a:p>
      </dgm:t>
    </dgm:pt>
    <dgm:pt modelId="{A8F3E255-74E1-4C64-A125-3D6D9CEC47C4}">
      <dgm:prSet phldrT="[Text]"/>
      <dgm:spPr/>
      <dgm:t>
        <a:bodyPr/>
        <a:lstStyle/>
        <a:p>
          <a:r>
            <a:rPr lang="en-GB" dirty="0" smtClean="0"/>
            <a:t>Nationality</a:t>
          </a:r>
          <a:endParaRPr lang="en-GB" dirty="0"/>
        </a:p>
      </dgm:t>
    </dgm:pt>
    <dgm:pt modelId="{A46783D5-3267-4204-AF2E-5FB7E25ADBA8}" type="parTrans" cxnId="{2672E001-0FCA-4963-8EC4-0120A6373939}">
      <dgm:prSet/>
      <dgm:spPr/>
      <dgm:t>
        <a:bodyPr/>
        <a:lstStyle/>
        <a:p>
          <a:endParaRPr lang="en-GB"/>
        </a:p>
      </dgm:t>
    </dgm:pt>
    <dgm:pt modelId="{F23571EF-90E9-4B6F-B689-48F5D652AF36}" type="sibTrans" cxnId="{2672E001-0FCA-4963-8EC4-0120A6373939}">
      <dgm:prSet/>
      <dgm:spPr/>
      <dgm:t>
        <a:bodyPr/>
        <a:lstStyle/>
        <a:p>
          <a:endParaRPr lang="en-GB"/>
        </a:p>
      </dgm:t>
    </dgm:pt>
    <dgm:pt modelId="{20762F8F-8494-459F-B05A-4AF9DE9130C0}">
      <dgm:prSet phldrT="[Text]"/>
      <dgm:spPr/>
      <dgm:t>
        <a:bodyPr/>
        <a:lstStyle/>
        <a:p>
          <a:r>
            <a:rPr lang="en-GB" dirty="0" smtClean="0"/>
            <a:t>Degree</a:t>
          </a:r>
          <a:endParaRPr lang="en-GB" dirty="0"/>
        </a:p>
      </dgm:t>
    </dgm:pt>
    <dgm:pt modelId="{E560332E-8D13-49B3-A8F5-693A89C0E345}" type="parTrans" cxnId="{58253268-F04D-4889-AA87-E2566090F51E}">
      <dgm:prSet/>
      <dgm:spPr/>
      <dgm:t>
        <a:bodyPr/>
        <a:lstStyle/>
        <a:p>
          <a:endParaRPr lang="en-GB"/>
        </a:p>
      </dgm:t>
    </dgm:pt>
    <dgm:pt modelId="{6A7952D2-6BB4-4A16-B01B-82B79B75C65C}" type="sibTrans" cxnId="{58253268-F04D-4889-AA87-E2566090F51E}">
      <dgm:prSet/>
      <dgm:spPr/>
      <dgm:t>
        <a:bodyPr/>
        <a:lstStyle/>
        <a:p>
          <a:endParaRPr lang="en-GB"/>
        </a:p>
      </dgm:t>
    </dgm:pt>
    <dgm:pt modelId="{CB267D6C-8989-4230-BD85-BB7999C79E20}">
      <dgm:prSet phldrT="[Text]"/>
      <dgm:spPr/>
      <dgm:t>
        <a:bodyPr/>
        <a:lstStyle/>
        <a:p>
          <a:r>
            <a:rPr lang="en-GB" dirty="0" smtClean="0"/>
            <a:t>Classification</a:t>
          </a:r>
          <a:endParaRPr lang="en-GB" dirty="0"/>
        </a:p>
      </dgm:t>
    </dgm:pt>
    <dgm:pt modelId="{7EFFC636-1F63-4A09-826B-F14D0012D145}" type="parTrans" cxnId="{E6019D88-3F31-45BC-AEB7-ABCC8E6C82D9}">
      <dgm:prSet/>
      <dgm:spPr/>
      <dgm:t>
        <a:bodyPr/>
        <a:lstStyle/>
        <a:p>
          <a:endParaRPr lang="en-GB"/>
        </a:p>
      </dgm:t>
    </dgm:pt>
    <dgm:pt modelId="{12CB6181-23B0-4DF4-AEFD-73C376EFEB72}" type="sibTrans" cxnId="{E6019D88-3F31-45BC-AEB7-ABCC8E6C82D9}">
      <dgm:prSet/>
      <dgm:spPr/>
      <dgm:t>
        <a:bodyPr/>
        <a:lstStyle/>
        <a:p>
          <a:endParaRPr lang="en-GB"/>
        </a:p>
      </dgm:t>
    </dgm:pt>
    <dgm:pt modelId="{E6FADEE7-DF9A-4514-9272-55A98A4048D1}">
      <dgm:prSet phldrT="[Text]"/>
      <dgm:spPr/>
      <dgm:t>
        <a:bodyPr/>
        <a:lstStyle/>
        <a:p>
          <a:r>
            <a:rPr lang="en-GB" dirty="0" smtClean="0"/>
            <a:t>Etc.</a:t>
          </a:r>
          <a:endParaRPr lang="en-GB" dirty="0"/>
        </a:p>
      </dgm:t>
    </dgm:pt>
    <dgm:pt modelId="{EF3CDEA3-3C10-43E4-8183-8202CA2BC668}" type="parTrans" cxnId="{34D6EE91-80C7-4C55-BCEB-8691E4917CA6}">
      <dgm:prSet/>
      <dgm:spPr/>
      <dgm:t>
        <a:bodyPr/>
        <a:lstStyle/>
        <a:p>
          <a:endParaRPr lang="en-GB"/>
        </a:p>
      </dgm:t>
    </dgm:pt>
    <dgm:pt modelId="{AFC2F409-2821-4389-A194-47FB7AE34219}" type="sibTrans" cxnId="{34D6EE91-80C7-4C55-BCEB-8691E4917CA6}">
      <dgm:prSet/>
      <dgm:spPr/>
      <dgm:t>
        <a:bodyPr/>
        <a:lstStyle/>
        <a:p>
          <a:endParaRPr lang="en-GB"/>
        </a:p>
      </dgm:t>
    </dgm:pt>
    <dgm:pt modelId="{43C74784-2A03-4DA5-B608-1E48519983E2}">
      <dgm:prSet phldrT="[Text]"/>
      <dgm:spPr/>
      <dgm:t>
        <a:bodyPr/>
        <a:lstStyle/>
        <a:p>
          <a:r>
            <a:rPr lang="en-GB" dirty="0" smtClean="0"/>
            <a:t>Active Terms</a:t>
          </a:r>
          <a:endParaRPr lang="en-GB" dirty="0"/>
        </a:p>
      </dgm:t>
    </dgm:pt>
    <dgm:pt modelId="{CA55616F-FBF1-4B1B-A32F-BA714B256FFF}" type="parTrans" cxnId="{7E3C2613-F003-4FC1-B215-2679E3F8E324}">
      <dgm:prSet/>
      <dgm:spPr/>
      <dgm:t>
        <a:bodyPr/>
        <a:lstStyle/>
        <a:p>
          <a:endParaRPr lang="en-GB"/>
        </a:p>
      </dgm:t>
    </dgm:pt>
    <dgm:pt modelId="{44B54593-6F2D-48FC-8AC6-3C1654FAE78E}" type="sibTrans" cxnId="{7E3C2613-F003-4FC1-B215-2679E3F8E324}">
      <dgm:prSet/>
      <dgm:spPr/>
      <dgm:t>
        <a:bodyPr/>
        <a:lstStyle/>
        <a:p>
          <a:endParaRPr lang="en-GB"/>
        </a:p>
      </dgm:t>
    </dgm:pt>
    <dgm:pt modelId="{CA85F847-9300-44CC-B7C7-B383D31CD7DA}">
      <dgm:prSet phldrT="[Text]"/>
      <dgm:spPr/>
      <dgm:t>
        <a:bodyPr/>
        <a:lstStyle/>
        <a:p>
          <a:r>
            <a:rPr lang="en-GB" dirty="0" smtClean="0"/>
            <a:t>Thesis Status</a:t>
          </a:r>
          <a:endParaRPr lang="en-GB" dirty="0"/>
        </a:p>
      </dgm:t>
    </dgm:pt>
    <dgm:pt modelId="{C8480316-833E-4BF9-906E-CFDB80FEAC6C}" type="parTrans" cxnId="{41C5B022-085B-44AC-B521-1446B9CE7370}">
      <dgm:prSet/>
      <dgm:spPr/>
      <dgm:t>
        <a:bodyPr/>
        <a:lstStyle/>
        <a:p>
          <a:endParaRPr lang="en-GB"/>
        </a:p>
      </dgm:t>
    </dgm:pt>
    <dgm:pt modelId="{BC24D8FB-F378-452E-90F9-78B249370C44}" type="sibTrans" cxnId="{41C5B022-085B-44AC-B521-1446B9CE7370}">
      <dgm:prSet/>
      <dgm:spPr/>
      <dgm:t>
        <a:bodyPr/>
        <a:lstStyle/>
        <a:p>
          <a:endParaRPr lang="en-GB"/>
        </a:p>
      </dgm:t>
    </dgm:pt>
    <dgm:pt modelId="{6DE466FA-1B94-491E-9775-272F6772DAB8}">
      <dgm:prSet phldrT="[Text]"/>
      <dgm:spPr/>
      <dgm:t>
        <a:bodyPr/>
        <a:lstStyle/>
        <a:p>
          <a:r>
            <a:rPr lang="en-GB" dirty="0" smtClean="0"/>
            <a:t>Etc.</a:t>
          </a:r>
          <a:endParaRPr lang="en-GB" dirty="0"/>
        </a:p>
      </dgm:t>
    </dgm:pt>
    <dgm:pt modelId="{27FFCC4D-B778-4C58-8C2D-F0B14DB136D9}" type="parTrans" cxnId="{B2193520-3A9C-4ACD-852D-861038B0888E}">
      <dgm:prSet/>
      <dgm:spPr/>
      <dgm:t>
        <a:bodyPr/>
        <a:lstStyle/>
        <a:p>
          <a:endParaRPr lang="en-GB"/>
        </a:p>
      </dgm:t>
    </dgm:pt>
    <dgm:pt modelId="{6B067D56-3B30-4048-B004-C59860C85D6B}" type="sibTrans" cxnId="{B2193520-3A9C-4ACD-852D-861038B0888E}">
      <dgm:prSet/>
      <dgm:spPr/>
      <dgm:t>
        <a:bodyPr/>
        <a:lstStyle/>
        <a:p>
          <a:endParaRPr lang="en-GB"/>
        </a:p>
      </dgm:t>
    </dgm:pt>
    <dgm:pt modelId="{FE34B262-B631-47E0-96FD-FC426507B555}">
      <dgm:prSet phldrT="[Text]"/>
      <dgm:spPr/>
      <dgm:t>
        <a:bodyPr/>
        <a:lstStyle/>
        <a:p>
          <a:r>
            <a:rPr lang="en-GB" dirty="0" smtClean="0"/>
            <a:t>Current Level Coursework</a:t>
          </a:r>
          <a:endParaRPr lang="en-GB" dirty="0"/>
        </a:p>
      </dgm:t>
    </dgm:pt>
    <dgm:pt modelId="{CD237BB0-D7B5-4A86-A94E-E701C593F69F}" type="parTrans" cxnId="{69ED8CA8-8716-44E3-9311-ADA1C9DCD523}">
      <dgm:prSet/>
      <dgm:spPr/>
      <dgm:t>
        <a:bodyPr/>
        <a:lstStyle/>
        <a:p>
          <a:endParaRPr lang="en-GB"/>
        </a:p>
      </dgm:t>
    </dgm:pt>
    <dgm:pt modelId="{874ED971-DD0E-4D20-BDF8-9F29B540BC4C}" type="sibTrans" cxnId="{69ED8CA8-8716-44E3-9311-ADA1C9DCD523}">
      <dgm:prSet/>
      <dgm:spPr/>
      <dgm:t>
        <a:bodyPr/>
        <a:lstStyle/>
        <a:p>
          <a:endParaRPr lang="en-GB"/>
        </a:p>
      </dgm:t>
    </dgm:pt>
    <dgm:pt modelId="{CBD02254-F2B8-4063-BD8D-1AE17F4064E6}">
      <dgm:prSet phldrT="[Text]"/>
      <dgm:spPr/>
      <dgm:t>
        <a:bodyPr/>
        <a:lstStyle/>
        <a:p>
          <a:r>
            <a:rPr lang="en-GB" dirty="0" smtClean="0"/>
            <a:t>Courses of current level (DR, GR, PG, etc.) only.</a:t>
          </a:r>
          <a:endParaRPr lang="en-GB" dirty="0"/>
        </a:p>
      </dgm:t>
    </dgm:pt>
    <dgm:pt modelId="{434FB33C-6B5A-400C-857C-C0C91FD68CC0}" type="parTrans" cxnId="{9EDDE97D-745D-4F22-AF03-54E8B70689AD}">
      <dgm:prSet/>
      <dgm:spPr/>
      <dgm:t>
        <a:bodyPr/>
        <a:lstStyle/>
        <a:p>
          <a:endParaRPr lang="en-GB"/>
        </a:p>
      </dgm:t>
    </dgm:pt>
    <dgm:pt modelId="{64803043-5E86-4032-A922-E2B515BC2A2C}" type="sibTrans" cxnId="{9EDDE97D-745D-4F22-AF03-54E8B70689AD}">
      <dgm:prSet/>
      <dgm:spPr/>
      <dgm:t>
        <a:bodyPr/>
        <a:lstStyle/>
        <a:p>
          <a:endParaRPr lang="en-GB"/>
        </a:p>
      </dgm:t>
    </dgm:pt>
    <dgm:pt modelId="{C9189638-2345-43CD-9B9B-90DE19B0EE42}" type="pres">
      <dgm:prSet presAssocID="{030562F3-117D-42CF-8B8F-EDDB8B164A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0893CDC-A59E-4A8B-A695-8D3AB3B0B72A}" type="pres">
      <dgm:prSet presAssocID="{E3884ABD-1C4B-4FAD-BCCB-3363C98D072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188B0C-709A-47ED-95A4-DA3D02A14500}" type="pres">
      <dgm:prSet presAssocID="{E3884ABD-1C4B-4FAD-BCCB-3363C98D072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D50164-58A1-4C9C-9287-16E20D3D2406}" type="pres">
      <dgm:prSet presAssocID="{7E720345-4E72-4CE6-9EA6-908A7AA539A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D95128-3C43-4292-9837-126C0B22A2F9}" type="pres">
      <dgm:prSet presAssocID="{7E720345-4E72-4CE6-9EA6-908A7AA539A5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330B79-D256-4B10-A2A4-0C72F7356B65}" type="pres">
      <dgm:prSet presAssocID="{FE34B262-B631-47E0-96FD-FC426507B55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C70CC0-57C0-4669-9666-F29859BC7668}" type="pres">
      <dgm:prSet presAssocID="{FE34B262-B631-47E0-96FD-FC426507B555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862D867-9AEF-49F0-9B19-723D7ABD284A}" type="presOf" srcId="{CA85F847-9300-44CC-B7C7-B383D31CD7DA}" destId="{8CD95128-3C43-4292-9837-126C0B22A2F9}" srcOrd="0" destOrd="2" presId="urn:microsoft.com/office/officeart/2005/8/layout/vList2"/>
    <dgm:cxn modelId="{1879B3F1-0CAC-46A4-8974-0EF6B0DC98A8}" srcId="{030562F3-117D-42CF-8B8F-EDDB8B164AED}" destId="{7E720345-4E72-4CE6-9EA6-908A7AA539A5}" srcOrd="1" destOrd="0" parTransId="{78E8C033-13D0-4E0C-835B-44C92DE82681}" sibTransId="{521D1A6F-5137-4CC2-BCF5-36A3470C6532}"/>
    <dgm:cxn modelId="{115D248D-169E-4DBD-A22F-4262B8D98AE4}" type="presOf" srcId="{FE34B262-B631-47E0-96FD-FC426507B555}" destId="{62330B79-D256-4B10-A2A4-0C72F7356B65}" srcOrd="0" destOrd="0" presId="urn:microsoft.com/office/officeart/2005/8/layout/vList2"/>
    <dgm:cxn modelId="{BA697B73-9374-4DBE-83E8-08A1B50D1150}" srcId="{030562F3-117D-42CF-8B8F-EDDB8B164AED}" destId="{E3884ABD-1C4B-4FAD-BCCB-3363C98D072B}" srcOrd="0" destOrd="0" parTransId="{C615F04A-15AF-4C56-9478-57B3B5210EC5}" sibTransId="{BB5820B6-3AB7-49A8-BA26-7DE4B943497E}"/>
    <dgm:cxn modelId="{2672E001-0FCA-4963-8EC4-0120A6373939}" srcId="{C829D7EB-A133-450D-9423-CFC6593EA850}" destId="{A8F3E255-74E1-4C64-A125-3D6D9CEC47C4}" srcOrd="1" destOrd="0" parTransId="{A46783D5-3267-4204-AF2E-5FB7E25ADBA8}" sibTransId="{F23571EF-90E9-4B6F-B689-48F5D652AF36}"/>
    <dgm:cxn modelId="{DCEE661D-9F3F-454F-A626-D611C8E57602}" type="presOf" srcId="{CB267D6C-8989-4230-BD85-BB7999C79E20}" destId="{7F188B0C-709A-47ED-95A4-DA3D02A14500}" srcOrd="0" destOrd="4" presId="urn:microsoft.com/office/officeart/2005/8/layout/vList2"/>
    <dgm:cxn modelId="{58253268-F04D-4889-AA87-E2566090F51E}" srcId="{C829D7EB-A133-450D-9423-CFC6593EA850}" destId="{20762F8F-8494-459F-B05A-4AF9DE9130C0}" srcOrd="2" destOrd="0" parTransId="{E560332E-8D13-49B3-A8F5-693A89C0E345}" sibTransId="{6A7952D2-6BB4-4A16-B01B-82B79B75C65C}"/>
    <dgm:cxn modelId="{E6019D88-3F31-45BC-AEB7-ABCC8E6C82D9}" srcId="{C829D7EB-A133-450D-9423-CFC6593EA850}" destId="{CB267D6C-8989-4230-BD85-BB7999C79E20}" srcOrd="3" destOrd="0" parTransId="{7EFFC636-1F63-4A09-826B-F14D0012D145}" sibTransId="{12CB6181-23B0-4DF4-AEFD-73C376EFEB72}"/>
    <dgm:cxn modelId="{54ADD342-FB38-441F-B752-905D1E8EDADF}" type="presOf" srcId="{43C74784-2A03-4DA5-B608-1E48519983E2}" destId="{8CD95128-3C43-4292-9837-126C0B22A2F9}" srcOrd="0" destOrd="1" presId="urn:microsoft.com/office/officeart/2005/8/layout/vList2"/>
    <dgm:cxn modelId="{0D2544BA-EB95-48F7-9580-69CDDCA1FBCE}" type="presOf" srcId="{0D11C02A-7274-4938-9D8E-63918F898ECB}" destId="{8CD95128-3C43-4292-9837-126C0B22A2F9}" srcOrd="0" destOrd="0" presId="urn:microsoft.com/office/officeart/2005/8/layout/vList2"/>
    <dgm:cxn modelId="{9EDDE97D-745D-4F22-AF03-54E8B70689AD}" srcId="{FE34B262-B631-47E0-96FD-FC426507B555}" destId="{CBD02254-F2B8-4063-BD8D-1AE17F4064E6}" srcOrd="0" destOrd="0" parTransId="{434FB33C-6B5A-400C-857C-C0C91FD68CC0}" sibTransId="{64803043-5E86-4032-A922-E2B515BC2A2C}"/>
    <dgm:cxn modelId="{9DD82F1B-99CD-4E16-B5D0-5D9D8D996668}" type="presOf" srcId="{20762F8F-8494-459F-B05A-4AF9DE9130C0}" destId="{7F188B0C-709A-47ED-95A4-DA3D02A14500}" srcOrd="0" destOrd="3" presId="urn:microsoft.com/office/officeart/2005/8/layout/vList2"/>
    <dgm:cxn modelId="{38D48F9F-4305-4254-B2EA-6BEE5CC4F5CA}" type="presOf" srcId="{7E720345-4E72-4CE6-9EA6-908A7AA539A5}" destId="{A7D50164-58A1-4C9C-9287-16E20D3D2406}" srcOrd="0" destOrd="0" presId="urn:microsoft.com/office/officeart/2005/8/layout/vList2"/>
    <dgm:cxn modelId="{6C7EADFD-AD88-44A3-8991-06E039877BA3}" type="presOf" srcId="{90DA49AC-9FF5-4A8F-A025-288A3ED426DC}" destId="{7F188B0C-709A-47ED-95A4-DA3D02A14500}" srcOrd="0" destOrd="1" presId="urn:microsoft.com/office/officeart/2005/8/layout/vList2"/>
    <dgm:cxn modelId="{B2193520-3A9C-4ACD-852D-861038B0888E}" srcId="{7E720345-4E72-4CE6-9EA6-908A7AA539A5}" destId="{6DE466FA-1B94-491E-9775-272F6772DAB8}" srcOrd="3" destOrd="0" parTransId="{27FFCC4D-B778-4C58-8C2D-F0B14DB136D9}" sibTransId="{6B067D56-3B30-4048-B004-C59860C85D6B}"/>
    <dgm:cxn modelId="{0E8DAE2F-7FA9-4880-B2D0-C4B671509C2E}" type="presOf" srcId="{A8F3E255-74E1-4C64-A125-3D6D9CEC47C4}" destId="{7F188B0C-709A-47ED-95A4-DA3D02A14500}" srcOrd="0" destOrd="2" presId="urn:microsoft.com/office/officeart/2005/8/layout/vList2"/>
    <dgm:cxn modelId="{34D6EE91-80C7-4C55-BCEB-8691E4917CA6}" srcId="{C829D7EB-A133-450D-9423-CFC6593EA850}" destId="{E6FADEE7-DF9A-4514-9272-55A98A4048D1}" srcOrd="4" destOrd="0" parTransId="{EF3CDEA3-3C10-43E4-8183-8202CA2BC668}" sibTransId="{AFC2F409-2821-4389-A194-47FB7AE34219}"/>
    <dgm:cxn modelId="{31FF88B7-8849-46AC-BEE4-2AA6732BE473}" type="presOf" srcId="{C829D7EB-A133-450D-9423-CFC6593EA850}" destId="{7F188B0C-709A-47ED-95A4-DA3D02A14500}" srcOrd="0" destOrd="0" presId="urn:microsoft.com/office/officeart/2005/8/layout/vList2"/>
    <dgm:cxn modelId="{9AB78AF0-4ABC-488E-B61C-A2E2FF781639}" type="presOf" srcId="{E6FADEE7-DF9A-4514-9272-55A98A4048D1}" destId="{7F188B0C-709A-47ED-95A4-DA3D02A14500}" srcOrd="0" destOrd="5" presId="urn:microsoft.com/office/officeart/2005/8/layout/vList2"/>
    <dgm:cxn modelId="{B84EF62C-F40F-4CC9-B1B0-3BE610D167DA}" srcId="{C829D7EB-A133-450D-9423-CFC6593EA850}" destId="{90DA49AC-9FF5-4A8F-A025-288A3ED426DC}" srcOrd="0" destOrd="0" parTransId="{B3A69456-6771-4BB2-BDD8-A57B03F560EE}" sibTransId="{998F3FF1-D1EF-4DCC-A50E-5F710A2C7337}"/>
    <dgm:cxn modelId="{60019C46-DCDD-4D22-96E5-EE079E5127F6}" type="presOf" srcId="{6DE466FA-1B94-491E-9775-272F6772DAB8}" destId="{8CD95128-3C43-4292-9837-126C0B22A2F9}" srcOrd="0" destOrd="3" presId="urn:microsoft.com/office/officeart/2005/8/layout/vList2"/>
    <dgm:cxn modelId="{C2E5D590-CDEF-4504-9128-95A864AD7142}" type="presOf" srcId="{030562F3-117D-42CF-8B8F-EDDB8B164AED}" destId="{C9189638-2345-43CD-9B9B-90DE19B0EE42}" srcOrd="0" destOrd="0" presId="urn:microsoft.com/office/officeart/2005/8/layout/vList2"/>
    <dgm:cxn modelId="{7E3C2613-F003-4FC1-B215-2679E3F8E324}" srcId="{7E720345-4E72-4CE6-9EA6-908A7AA539A5}" destId="{43C74784-2A03-4DA5-B608-1E48519983E2}" srcOrd="1" destOrd="0" parTransId="{CA55616F-FBF1-4B1B-A32F-BA714B256FFF}" sibTransId="{44B54593-6F2D-48FC-8AC6-3C1654FAE78E}"/>
    <dgm:cxn modelId="{D15044BE-D1A8-46B0-A78C-E7E919B16E13}" srcId="{7E720345-4E72-4CE6-9EA6-908A7AA539A5}" destId="{0D11C02A-7274-4938-9D8E-63918F898ECB}" srcOrd="0" destOrd="0" parTransId="{3C187113-5500-40C6-A0CD-0C1741980DAF}" sibTransId="{3184EC02-123A-4CC7-AC38-AF8BE004F58C}"/>
    <dgm:cxn modelId="{41C5B022-085B-44AC-B521-1446B9CE7370}" srcId="{7E720345-4E72-4CE6-9EA6-908A7AA539A5}" destId="{CA85F847-9300-44CC-B7C7-B383D31CD7DA}" srcOrd="2" destOrd="0" parTransId="{C8480316-833E-4BF9-906E-CFDB80FEAC6C}" sibTransId="{BC24D8FB-F378-452E-90F9-78B249370C44}"/>
    <dgm:cxn modelId="{69ED8CA8-8716-44E3-9311-ADA1C9DCD523}" srcId="{030562F3-117D-42CF-8B8F-EDDB8B164AED}" destId="{FE34B262-B631-47E0-96FD-FC426507B555}" srcOrd="2" destOrd="0" parTransId="{CD237BB0-D7B5-4A86-A94E-E701C593F69F}" sibTransId="{874ED971-DD0E-4D20-BDF8-9F29B540BC4C}"/>
    <dgm:cxn modelId="{56F01F57-B111-4025-B8BA-F87075BE07C6}" type="presOf" srcId="{CBD02254-F2B8-4063-BD8D-1AE17F4064E6}" destId="{C6C70CC0-57C0-4669-9666-F29859BC7668}" srcOrd="0" destOrd="0" presId="urn:microsoft.com/office/officeart/2005/8/layout/vList2"/>
    <dgm:cxn modelId="{76FBB7DA-0CF1-49AA-A998-D7309E759BE7}" srcId="{E3884ABD-1C4B-4FAD-BCCB-3363C98D072B}" destId="{C829D7EB-A133-450D-9423-CFC6593EA850}" srcOrd="0" destOrd="0" parTransId="{5EA1C136-D0CE-4409-BC35-AFD456498EFD}" sibTransId="{D922E7EF-AA80-48E2-8C5E-F22AD330A137}"/>
    <dgm:cxn modelId="{B1DEE2F7-B4FA-4FED-AA41-367BDCA37B2E}" type="presOf" srcId="{E3884ABD-1C4B-4FAD-BCCB-3363C98D072B}" destId="{50893CDC-A59E-4A8B-A695-8D3AB3B0B72A}" srcOrd="0" destOrd="0" presId="urn:microsoft.com/office/officeart/2005/8/layout/vList2"/>
    <dgm:cxn modelId="{CF64D9D3-2D34-4889-B37F-24911BAF5537}" type="presParOf" srcId="{C9189638-2345-43CD-9B9B-90DE19B0EE42}" destId="{50893CDC-A59E-4A8B-A695-8D3AB3B0B72A}" srcOrd="0" destOrd="0" presId="urn:microsoft.com/office/officeart/2005/8/layout/vList2"/>
    <dgm:cxn modelId="{CE5F1405-9FE7-445E-935E-A7DD14DD6D02}" type="presParOf" srcId="{C9189638-2345-43CD-9B9B-90DE19B0EE42}" destId="{7F188B0C-709A-47ED-95A4-DA3D02A14500}" srcOrd="1" destOrd="0" presId="urn:microsoft.com/office/officeart/2005/8/layout/vList2"/>
    <dgm:cxn modelId="{500FC98B-6393-48C0-9DC0-7681B4B61591}" type="presParOf" srcId="{C9189638-2345-43CD-9B9B-90DE19B0EE42}" destId="{A7D50164-58A1-4C9C-9287-16E20D3D2406}" srcOrd="2" destOrd="0" presId="urn:microsoft.com/office/officeart/2005/8/layout/vList2"/>
    <dgm:cxn modelId="{21BA5246-DC49-402E-97C6-893976CEEA6A}" type="presParOf" srcId="{C9189638-2345-43CD-9B9B-90DE19B0EE42}" destId="{8CD95128-3C43-4292-9837-126C0B22A2F9}" srcOrd="3" destOrd="0" presId="urn:microsoft.com/office/officeart/2005/8/layout/vList2"/>
    <dgm:cxn modelId="{62AD7830-DFDC-4128-8BC2-A6C8CEBA31A2}" type="presParOf" srcId="{C9189638-2345-43CD-9B9B-90DE19B0EE42}" destId="{62330B79-D256-4B10-A2A4-0C72F7356B65}" srcOrd="4" destOrd="0" presId="urn:microsoft.com/office/officeart/2005/8/layout/vList2"/>
    <dgm:cxn modelId="{08440343-1612-46B4-AA84-F7F5452F2A1F}" type="presParOf" srcId="{C9189638-2345-43CD-9B9B-90DE19B0EE42}" destId="{C6C70CC0-57C0-4669-9666-F29859BC766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30562F3-117D-42CF-8B8F-EDDB8B164A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884ABD-1C4B-4FAD-BCCB-3363C98D072B}">
      <dgm:prSet phldrT="[Text]"/>
      <dgm:spPr/>
      <dgm:t>
        <a:bodyPr/>
        <a:lstStyle/>
        <a:p>
          <a:r>
            <a:rPr lang="en-GB" dirty="0" smtClean="0"/>
            <a:t>Student Info</a:t>
          </a:r>
          <a:endParaRPr lang="en-GB" dirty="0"/>
        </a:p>
      </dgm:t>
    </dgm:pt>
    <dgm:pt modelId="{C615F04A-15AF-4C56-9478-57B3B5210EC5}" type="parTrans" cxnId="{BA697B73-9374-4DBE-83E8-08A1B50D1150}">
      <dgm:prSet/>
      <dgm:spPr/>
      <dgm:t>
        <a:bodyPr/>
        <a:lstStyle/>
        <a:p>
          <a:endParaRPr lang="en-GB"/>
        </a:p>
      </dgm:t>
    </dgm:pt>
    <dgm:pt modelId="{BB5820B6-3AB7-49A8-BA26-7DE4B943497E}" type="sibTrans" cxnId="{BA697B73-9374-4DBE-83E8-08A1B50D1150}">
      <dgm:prSet/>
      <dgm:spPr/>
      <dgm:t>
        <a:bodyPr/>
        <a:lstStyle/>
        <a:p>
          <a:endParaRPr lang="en-GB"/>
        </a:p>
      </dgm:t>
    </dgm:pt>
    <dgm:pt modelId="{7E720345-4E72-4CE6-9EA6-908A7AA539A5}">
      <dgm:prSet phldrT="[Text]"/>
      <dgm:spPr/>
      <dgm:t>
        <a:bodyPr/>
        <a:lstStyle/>
        <a:p>
          <a:r>
            <a:rPr lang="en-GB" dirty="0" smtClean="0"/>
            <a:t>All </a:t>
          </a:r>
          <a:r>
            <a:rPr lang="en-GB" dirty="0" err="1" smtClean="0"/>
            <a:t>CGPAs</a:t>
          </a:r>
          <a:endParaRPr lang="en-GB" dirty="0"/>
        </a:p>
      </dgm:t>
    </dgm:pt>
    <dgm:pt modelId="{78E8C033-13D0-4E0C-835B-44C92DE82681}" type="parTrans" cxnId="{1879B3F1-0CAC-46A4-8974-0EF6B0DC98A8}">
      <dgm:prSet/>
      <dgm:spPr/>
      <dgm:t>
        <a:bodyPr/>
        <a:lstStyle/>
        <a:p>
          <a:endParaRPr lang="en-GB"/>
        </a:p>
      </dgm:t>
    </dgm:pt>
    <dgm:pt modelId="{521D1A6F-5137-4CC2-BCF5-36A3470C6532}" type="sibTrans" cxnId="{1879B3F1-0CAC-46A4-8974-0EF6B0DC98A8}">
      <dgm:prSet/>
      <dgm:spPr/>
      <dgm:t>
        <a:bodyPr/>
        <a:lstStyle/>
        <a:p>
          <a:endParaRPr lang="en-GB"/>
        </a:p>
      </dgm:t>
    </dgm:pt>
    <dgm:pt modelId="{0D11C02A-7274-4938-9D8E-63918F898ECB}">
      <dgm:prSet phldrT="[Text]"/>
      <dgm:spPr/>
      <dgm:t>
        <a:bodyPr/>
        <a:lstStyle/>
        <a:p>
          <a:r>
            <a:rPr lang="en-GB" dirty="0" err="1" smtClean="0"/>
            <a:t>CGPAs</a:t>
          </a:r>
          <a:r>
            <a:rPr lang="en-GB" dirty="0" smtClean="0"/>
            <a:t> of every level (such as Doctorate, Graduate and Undergraduate, etc.)</a:t>
          </a:r>
          <a:endParaRPr lang="en-GB" dirty="0"/>
        </a:p>
      </dgm:t>
    </dgm:pt>
    <dgm:pt modelId="{3C187113-5500-40C6-A0CD-0C1741980DAF}" type="parTrans" cxnId="{D15044BE-D1A8-46B0-A78C-E7E919B16E13}">
      <dgm:prSet/>
      <dgm:spPr/>
      <dgm:t>
        <a:bodyPr/>
        <a:lstStyle/>
        <a:p>
          <a:endParaRPr lang="en-GB"/>
        </a:p>
      </dgm:t>
    </dgm:pt>
    <dgm:pt modelId="{3184EC02-123A-4CC7-AC38-AF8BE004F58C}" type="sibTrans" cxnId="{D15044BE-D1A8-46B0-A78C-E7E919B16E13}">
      <dgm:prSet/>
      <dgm:spPr/>
      <dgm:t>
        <a:bodyPr/>
        <a:lstStyle/>
        <a:p>
          <a:endParaRPr lang="en-GB"/>
        </a:p>
      </dgm:t>
    </dgm:pt>
    <dgm:pt modelId="{90DA49AC-9FF5-4A8F-A025-288A3ED426DC}">
      <dgm:prSet phldrT="[Text]"/>
      <dgm:spPr/>
      <dgm:t>
        <a:bodyPr/>
        <a:lstStyle/>
        <a:p>
          <a:r>
            <a:rPr lang="en-GB" dirty="0" smtClean="0"/>
            <a:t>Name</a:t>
          </a:r>
          <a:endParaRPr lang="en-GB" dirty="0"/>
        </a:p>
      </dgm:t>
    </dgm:pt>
    <dgm:pt modelId="{B3A69456-6771-4BB2-BDD8-A57B03F560EE}" type="parTrans" cxnId="{B84EF62C-F40F-4CC9-B1B0-3BE610D167DA}">
      <dgm:prSet/>
      <dgm:spPr/>
      <dgm:t>
        <a:bodyPr/>
        <a:lstStyle/>
        <a:p>
          <a:endParaRPr lang="en-GB"/>
        </a:p>
      </dgm:t>
    </dgm:pt>
    <dgm:pt modelId="{998F3FF1-D1EF-4DCC-A50E-5F710A2C7337}" type="sibTrans" cxnId="{B84EF62C-F40F-4CC9-B1B0-3BE610D167DA}">
      <dgm:prSet/>
      <dgm:spPr/>
      <dgm:t>
        <a:bodyPr/>
        <a:lstStyle/>
        <a:p>
          <a:endParaRPr lang="en-GB"/>
        </a:p>
      </dgm:t>
    </dgm:pt>
    <dgm:pt modelId="{A8F3E255-74E1-4C64-A125-3D6D9CEC47C4}">
      <dgm:prSet phldrT="[Text]"/>
      <dgm:spPr/>
      <dgm:t>
        <a:bodyPr/>
        <a:lstStyle/>
        <a:p>
          <a:r>
            <a:rPr lang="en-GB" dirty="0" smtClean="0"/>
            <a:t>ID</a:t>
          </a:r>
          <a:endParaRPr lang="en-GB" dirty="0"/>
        </a:p>
      </dgm:t>
    </dgm:pt>
    <dgm:pt modelId="{A46783D5-3267-4204-AF2E-5FB7E25ADBA8}" type="parTrans" cxnId="{2672E001-0FCA-4963-8EC4-0120A6373939}">
      <dgm:prSet/>
      <dgm:spPr/>
      <dgm:t>
        <a:bodyPr/>
        <a:lstStyle/>
        <a:p>
          <a:endParaRPr lang="en-GB"/>
        </a:p>
      </dgm:t>
    </dgm:pt>
    <dgm:pt modelId="{F23571EF-90E9-4B6F-B689-48F5D652AF36}" type="sibTrans" cxnId="{2672E001-0FCA-4963-8EC4-0120A6373939}">
      <dgm:prSet/>
      <dgm:spPr/>
      <dgm:t>
        <a:bodyPr/>
        <a:lstStyle/>
        <a:p>
          <a:endParaRPr lang="en-GB"/>
        </a:p>
      </dgm:t>
    </dgm:pt>
    <dgm:pt modelId="{20762F8F-8494-459F-B05A-4AF9DE9130C0}">
      <dgm:prSet phldrT="[Text]"/>
      <dgm:spPr/>
      <dgm:t>
        <a:bodyPr/>
        <a:lstStyle/>
        <a:p>
          <a:r>
            <a:rPr lang="en-GB" dirty="0" smtClean="0"/>
            <a:t>Degree</a:t>
          </a:r>
          <a:endParaRPr lang="en-GB" dirty="0"/>
        </a:p>
      </dgm:t>
    </dgm:pt>
    <dgm:pt modelId="{E560332E-8D13-49B3-A8F5-693A89C0E345}" type="parTrans" cxnId="{58253268-F04D-4889-AA87-E2566090F51E}">
      <dgm:prSet/>
      <dgm:spPr/>
      <dgm:t>
        <a:bodyPr/>
        <a:lstStyle/>
        <a:p>
          <a:endParaRPr lang="en-GB"/>
        </a:p>
      </dgm:t>
    </dgm:pt>
    <dgm:pt modelId="{6A7952D2-6BB4-4A16-B01B-82B79B75C65C}" type="sibTrans" cxnId="{58253268-F04D-4889-AA87-E2566090F51E}">
      <dgm:prSet/>
      <dgm:spPr/>
      <dgm:t>
        <a:bodyPr/>
        <a:lstStyle/>
        <a:p>
          <a:endParaRPr lang="en-GB"/>
        </a:p>
      </dgm:t>
    </dgm:pt>
    <dgm:pt modelId="{CB267D6C-8989-4230-BD85-BB7999C79E20}">
      <dgm:prSet phldrT="[Text]"/>
      <dgm:spPr/>
      <dgm:t>
        <a:bodyPr/>
        <a:lstStyle/>
        <a:p>
          <a:r>
            <a:rPr lang="en-GB" dirty="0" smtClean="0"/>
            <a:t>Major</a:t>
          </a:r>
          <a:endParaRPr lang="en-GB" dirty="0"/>
        </a:p>
      </dgm:t>
    </dgm:pt>
    <dgm:pt modelId="{7EFFC636-1F63-4A09-826B-F14D0012D145}" type="parTrans" cxnId="{E6019D88-3F31-45BC-AEB7-ABCC8E6C82D9}">
      <dgm:prSet/>
      <dgm:spPr/>
      <dgm:t>
        <a:bodyPr/>
        <a:lstStyle/>
        <a:p>
          <a:endParaRPr lang="en-GB"/>
        </a:p>
      </dgm:t>
    </dgm:pt>
    <dgm:pt modelId="{12CB6181-23B0-4DF4-AEFD-73C376EFEB72}" type="sibTrans" cxnId="{E6019D88-3F31-45BC-AEB7-ABCC8E6C82D9}">
      <dgm:prSet/>
      <dgm:spPr/>
      <dgm:t>
        <a:bodyPr/>
        <a:lstStyle/>
        <a:p>
          <a:endParaRPr lang="en-GB"/>
        </a:p>
      </dgm:t>
    </dgm:pt>
    <dgm:pt modelId="{FE34B262-B631-47E0-96FD-FC426507B555}">
      <dgm:prSet phldrT="[Text]"/>
      <dgm:spPr/>
      <dgm:t>
        <a:bodyPr/>
        <a:lstStyle/>
        <a:p>
          <a:r>
            <a:rPr lang="en-GB" dirty="0" smtClean="0"/>
            <a:t>All Courses</a:t>
          </a:r>
          <a:endParaRPr lang="en-GB" dirty="0"/>
        </a:p>
      </dgm:t>
    </dgm:pt>
    <dgm:pt modelId="{CD237BB0-D7B5-4A86-A94E-E701C593F69F}" type="parTrans" cxnId="{69ED8CA8-8716-44E3-9311-ADA1C9DCD523}">
      <dgm:prSet/>
      <dgm:spPr/>
      <dgm:t>
        <a:bodyPr/>
        <a:lstStyle/>
        <a:p>
          <a:endParaRPr lang="en-GB"/>
        </a:p>
      </dgm:t>
    </dgm:pt>
    <dgm:pt modelId="{874ED971-DD0E-4D20-BDF8-9F29B540BC4C}" type="sibTrans" cxnId="{69ED8CA8-8716-44E3-9311-ADA1C9DCD523}">
      <dgm:prSet/>
      <dgm:spPr/>
      <dgm:t>
        <a:bodyPr/>
        <a:lstStyle/>
        <a:p>
          <a:endParaRPr lang="en-GB"/>
        </a:p>
      </dgm:t>
    </dgm:pt>
    <dgm:pt modelId="{CBD02254-F2B8-4063-BD8D-1AE17F4064E6}">
      <dgm:prSet phldrT="[Text]"/>
      <dgm:spPr/>
      <dgm:t>
        <a:bodyPr/>
        <a:lstStyle/>
        <a:p>
          <a:r>
            <a:rPr lang="en-GB" dirty="0" smtClean="0"/>
            <a:t>Courses of all levels (DR, GR, </a:t>
          </a:r>
          <a:r>
            <a:rPr lang="en-GB" dirty="0" err="1" smtClean="0"/>
            <a:t>UG</a:t>
          </a:r>
          <a:r>
            <a:rPr lang="en-GB" dirty="0" smtClean="0"/>
            <a:t>, etc.)</a:t>
          </a:r>
          <a:endParaRPr lang="en-GB" dirty="0"/>
        </a:p>
      </dgm:t>
    </dgm:pt>
    <dgm:pt modelId="{434FB33C-6B5A-400C-857C-C0C91FD68CC0}" type="parTrans" cxnId="{9EDDE97D-745D-4F22-AF03-54E8B70689AD}">
      <dgm:prSet/>
      <dgm:spPr/>
      <dgm:t>
        <a:bodyPr/>
        <a:lstStyle/>
        <a:p>
          <a:endParaRPr lang="en-GB"/>
        </a:p>
      </dgm:t>
    </dgm:pt>
    <dgm:pt modelId="{64803043-5E86-4032-A922-E2B515BC2A2C}" type="sibTrans" cxnId="{9EDDE97D-745D-4F22-AF03-54E8B70689AD}">
      <dgm:prSet/>
      <dgm:spPr/>
      <dgm:t>
        <a:bodyPr/>
        <a:lstStyle/>
        <a:p>
          <a:endParaRPr lang="en-GB"/>
        </a:p>
      </dgm:t>
    </dgm:pt>
    <dgm:pt modelId="{C9189638-2345-43CD-9B9B-90DE19B0EE42}" type="pres">
      <dgm:prSet presAssocID="{030562F3-117D-42CF-8B8F-EDDB8B164A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0893CDC-A59E-4A8B-A695-8D3AB3B0B72A}" type="pres">
      <dgm:prSet presAssocID="{E3884ABD-1C4B-4FAD-BCCB-3363C98D072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188B0C-709A-47ED-95A4-DA3D02A14500}" type="pres">
      <dgm:prSet presAssocID="{E3884ABD-1C4B-4FAD-BCCB-3363C98D072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D50164-58A1-4C9C-9287-16E20D3D2406}" type="pres">
      <dgm:prSet presAssocID="{7E720345-4E72-4CE6-9EA6-908A7AA539A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D95128-3C43-4292-9837-126C0B22A2F9}" type="pres">
      <dgm:prSet presAssocID="{7E720345-4E72-4CE6-9EA6-908A7AA539A5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330B79-D256-4B10-A2A4-0C72F7356B65}" type="pres">
      <dgm:prSet presAssocID="{FE34B262-B631-47E0-96FD-FC426507B55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C70CC0-57C0-4669-9666-F29859BC7668}" type="pres">
      <dgm:prSet presAssocID="{FE34B262-B631-47E0-96FD-FC426507B555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CFFFDA7-F963-49E9-9412-EC3832ED4E5C}" type="presOf" srcId="{20762F8F-8494-459F-B05A-4AF9DE9130C0}" destId="{7F188B0C-709A-47ED-95A4-DA3D02A14500}" srcOrd="0" destOrd="2" presId="urn:microsoft.com/office/officeart/2005/8/layout/vList2"/>
    <dgm:cxn modelId="{9EDDE97D-745D-4F22-AF03-54E8B70689AD}" srcId="{FE34B262-B631-47E0-96FD-FC426507B555}" destId="{CBD02254-F2B8-4063-BD8D-1AE17F4064E6}" srcOrd="0" destOrd="0" parTransId="{434FB33C-6B5A-400C-857C-C0C91FD68CC0}" sibTransId="{64803043-5E86-4032-A922-E2B515BC2A2C}"/>
    <dgm:cxn modelId="{69ED8CA8-8716-44E3-9311-ADA1C9DCD523}" srcId="{030562F3-117D-42CF-8B8F-EDDB8B164AED}" destId="{FE34B262-B631-47E0-96FD-FC426507B555}" srcOrd="2" destOrd="0" parTransId="{CD237BB0-D7B5-4A86-A94E-E701C593F69F}" sibTransId="{874ED971-DD0E-4D20-BDF8-9F29B540BC4C}"/>
    <dgm:cxn modelId="{BA697B73-9374-4DBE-83E8-08A1B50D1150}" srcId="{030562F3-117D-42CF-8B8F-EDDB8B164AED}" destId="{E3884ABD-1C4B-4FAD-BCCB-3363C98D072B}" srcOrd="0" destOrd="0" parTransId="{C615F04A-15AF-4C56-9478-57B3B5210EC5}" sibTransId="{BB5820B6-3AB7-49A8-BA26-7DE4B943497E}"/>
    <dgm:cxn modelId="{B84EF62C-F40F-4CC9-B1B0-3BE610D167DA}" srcId="{E3884ABD-1C4B-4FAD-BCCB-3363C98D072B}" destId="{90DA49AC-9FF5-4A8F-A025-288A3ED426DC}" srcOrd="0" destOrd="0" parTransId="{B3A69456-6771-4BB2-BDD8-A57B03F560EE}" sibTransId="{998F3FF1-D1EF-4DCC-A50E-5F710A2C7337}"/>
    <dgm:cxn modelId="{CFEEFF0C-5451-4459-966B-95C292ED5C97}" type="presOf" srcId="{7E720345-4E72-4CE6-9EA6-908A7AA539A5}" destId="{A7D50164-58A1-4C9C-9287-16E20D3D2406}" srcOrd="0" destOrd="0" presId="urn:microsoft.com/office/officeart/2005/8/layout/vList2"/>
    <dgm:cxn modelId="{9CBBAED1-FE3A-4132-A2FE-D6B53794C6C4}" type="presOf" srcId="{E3884ABD-1C4B-4FAD-BCCB-3363C98D072B}" destId="{50893CDC-A59E-4A8B-A695-8D3AB3B0B72A}" srcOrd="0" destOrd="0" presId="urn:microsoft.com/office/officeart/2005/8/layout/vList2"/>
    <dgm:cxn modelId="{2E7D9F71-1A2E-4752-8CC8-DB976E556B1D}" type="presOf" srcId="{CB267D6C-8989-4230-BD85-BB7999C79E20}" destId="{7F188B0C-709A-47ED-95A4-DA3D02A14500}" srcOrd="0" destOrd="3" presId="urn:microsoft.com/office/officeart/2005/8/layout/vList2"/>
    <dgm:cxn modelId="{2672E001-0FCA-4963-8EC4-0120A6373939}" srcId="{E3884ABD-1C4B-4FAD-BCCB-3363C98D072B}" destId="{A8F3E255-74E1-4C64-A125-3D6D9CEC47C4}" srcOrd="1" destOrd="0" parTransId="{A46783D5-3267-4204-AF2E-5FB7E25ADBA8}" sibTransId="{F23571EF-90E9-4B6F-B689-48F5D652AF36}"/>
    <dgm:cxn modelId="{D15044BE-D1A8-46B0-A78C-E7E919B16E13}" srcId="{7E720345-4E72-4CE6-9EA6-908A7AA539A5}" destId="{0D11C02A-7274-4938-9D8E-63918F898ECB}" srcOrd="0" destOrd="0" parTransId="{3C187113-5500-40C6-A0CD-0C1741980DAF}" sibTransId="{3184EC02-123A-4CC7-AC38-AF8BE004F58C}"/>
    <dgm:cxn modelId="{58253268-F04D-4889-AA87-E2566090F51E}" srcId="{E3884ABD-1C4B-4FAD-BCCB-3363C98D072B}" destId="{20762F8F-8494-459F-B05A-4AF9DE9130C0}" srcOrd="2" destOrd="0" parTransId="{E560332E-8D13-49B3-A8F5-693A89C0E345}" sibTransId="{6A7952D2-6BB4-4A16-B01B-82B79B75C65C}"/>
    <dgm:cxn modelId="{C579B0AC-0C17-479D-A84D-5DDE055BC7B4}" type="presOf" srcId="{CBD02254-F2B8-4063-BD8D-1AE17F4064E6}" destId="{C6C70CC0-57C0-4669-9666-F29859BC7668}" srcOrd="0" destOrd="0" presId="urn:microsoft.com/office/officeart/2005/8/layout/vList2"/>
    <dgm:cxn modelId="{59BE3974-BB5B-4C2B-A217-A3E23E27ED65}" type="presOf" srcId="{A8F3E255-74E1-4C64-A125-3D6D9CEC47C4}" destId="{7F188B0C-709A-47ED-95A4-DA3D02A14500}" srcOrd="0" destOrd="1" presId="urn:microsoft.com/office/officeart/2005/8/layout/vList2"/>
    <dgm:cxn modelId="{FA8B4E43-6495-48D7-8C52-6283CE63F719}" type="presOf" srcId="{90DA49AC-9FF5-4A8F-A025-288A3ED426DC}" destId="{7F188B0C-709A-47ED-95A4-DA3D02A14500}" srcOrd="0" destOrd="0" presId="urn:microsoft.com/office/officeart/2005/8/layout/vList2"/>
    <dgm:cxn modelId="{58D1295C-6F12-4760-86A1-67BEC37BE0F5}" type="presOf" srcId="{FE34B262-B631-47E0-96FD-FC426507B555}" destId="{62330B79-D256-4B10-A2A4-0C72F7356B65}" srcOrd="0" destOrd="0" presId="urn:microsoft.com/office/officeart/2005/8/layout/vList2"/>
    <dgm:cxn modelId="{E6019D88-3F31-45BC-AEB7-ABCC8E6C82D9}" srcId="{E3884ABD-1C4B-4FAD-BCCB-3363C98D072B}" destId="{CB267D6C-8989-4230-BD85-BB7999C79E20}" srcOrd="3" destOrd="0" parTransId="{7EFFC636-1F63-4A09-826B-F14D0012D145}" sibTransId="{12CB6181-23B0-4DF4-AEFD-73C376EFEB72}"/>
    <dgm:cxn modelId="{113C1C91-1C8D-4EC8-AE7D-FDDAF493A575}" type="presOf" srcId="{0D11C02A-7274-4938-9D8E-63918F898ECB}" destId="{8CD95128-3C43-4292-9837-126C0B22A2F9}" srcOrd="0" destOrd="0" presId="urn:microsoft.com/office/officeart/2005/8/layout/vList2"/>
    <dgm:cxn modelId="{27D90E06-58EF-4E31-BDF4-9839B5CC67C6}" type="presOf" srcId="{030562F3-117D-42CF-8B8F-EDDB8B164AED}" destId="{C9189638-2345-43CD-9B9B-90DE19B0EE42}" srcOrd="0" destOrd="0" presId="urn:microsoft.com/office/officeart/2005/8/layout/vList2"/>
    <dgm:cxn modelId="{1879B3F1-0CAC-46A4-8974-0EF6B0DC98A8}" srcId="{030562F3-117D-42CF-8B8F-EDDB8B164AED}" destId="{7E720345-4E72-4CE6-9EA6-908A7AA539A5}" srcOrd="1" destOrd="0" parTransId="{78E8C033-13D0-4E0C-835B-44C92DE82681}" sibTransId="{521D1A6F-5137-4CC2-BCF5-36A3470C6532}"/>
    <dgm:cxn modelId="{1EA390B4-F6C0-47CB-88EC-B17641680DCE}" type="presParOf" srcId="{C9189638-2345-43CD-9B9B-90DE19B0EE42}" destId="{50893CDC-A59E-4A8B-A695-8D3AB3B0B72A}" srcOrd="0" destOrd="0" presId="urn:microsoft.com/office/officeart/2005/8/layout/vList2"/>
    <dgm:cxn modelId="{41779DB2-691C-4321-946E-CAA2A2ABDF12}" type="presParOf" srcId="{C9189638-2345-43CD-9B9B-90DE19B0EE42}" destId="{7F188B0C-709A-47ED-95A4-DA3D02A14500}" srcOrd="1" destOrd="0" presId="urn:microsoft.com/office/officeart/2005/8/layout/vList2"/>
    <dgm:cxn modelId="{FEB96ADE-70A2-421C-95BC-970B0AFA31B4}" type="presParOf" srcId="{C9189638-2345-43CD-9B9B-90DE19B0EE42}" destId="{A7D50164-58A1-4C9C-9287-16E20D3D2406}" srcOrd="2" destOrd="0" presId="urn:microsoft.com/office/officeart/2005/8/layout/vList2"/>
    <dgm:cxn modelId="{AAB544A1-9AAC-46A4-836B-6AADAE501C88}" type="presParOf" srcId="{C9189638-2345-43CD-9B9B-90DE19B0EE42}" destId="{8CD95128-3C43-4292-9837-126C0B22A2F9}" srcOrd="3" destOrd="0" presId="urn:microsoft.com/office/officeart/2005/8/layout/vList2"/>
    <dgm:cxn modelId="{7D62F435-DE9C-4831-A6E9-9291097ACF68}" type="presParOf" srcId="{C9189638-2345-43CD-9B9B-90DE19B0EE42}" destId="{62330B79-D256-4B10-A2A4-0C72F7356B65}" srcOrd="4" destOrd="0" presId="urn:microsoft.com/office/officeart/2005/8/layout/vList2"/>
    <dgm:cxn modelId="{4F6020C7-60DF-4039-A09F-6C09FE60EB0E}" type="presParOf" srcId="{C9189638-2345-43CD-9B9B-90DE19B0EE42}" destId="{C6C70CC0-57C0-4669-9666-F29859BC7668}" srcOrd="5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30562F3-117D-42CF-8B8F-EDDB8B164A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884ABD-1C4B-4FAD-BCCB-3363C98D072B}">
      <dgm:prSet phldrT="[Text]"/>
      <dgm:spPr/>
      <dgm:t>
        <a:bodyPr/>
        <a:lstStyle/>
        <a:p>
          <a:r>
            <a:rPr lang="en-GB" dirty="0" smtClean="0"/>
            <a:t>Student Info</a:t>
          </a:r>
          <a:endParaRPr lang="en-GB" dirty="0"/>
        </a:p>
      </dgm:t>
    </dgm:pt>
    <dgm:pt modelId="{C615F04A-15AF-4C56-9478-57B3B5210EC5}" type="parTrans" cxnId="{BA697B73-9374-4DBE-83E8-08A1B50D1150}">
      <dgm:prSet/>
      <dgm:spPr/>
      <dgm:t>
        <a:bodyPr/>
        <a:lstStyle/>
        <a:p>
          <a:endParaRPr lang="en-GB"/>
        </a:p>
      </dgm:t>
    </dgm:pt>
    <dgm:pt modelId="{BB5820B6-3AB7-49A8-BA26-7DE4B943497E}" type="sibTrans" cxnId="{BA697B73-9374-4DBE-83E8-08A1B50D1150}">
      <dgm:prSet/>
      <dgm:spPr/>
      <dgm:t>
        <a:bodyPr/>
        <a:lstStyle/>
        <a:p>
          <a:endParaRPr lang="en-GB"/>
        </a:p>
      </dgm:t>
    </dgm:pt>
    <dgm:pt modelId="{C829D7EB-A133-450D-9423-CFC6593EA850}">
      <dgm:prSet phldrT="[Text]"/>
      <dgm:spPr/>
      <dgm:t>
        <a:bodyPr/>
        <a:lstStyle/>
        <a:p>
          <a:r>
            <a:rPr lang="en-GB" dirty="0" smtClean="0"/>
            <a:t>Name</a:t>
          </a:r>
          <a:endParaRPr lang="en-GB" dirty="0"/>
        </a:p>
      </dgm:t>
    </dgm:pt>
    <dgm:pt modelId="{5EA1C136-D0CE-4409-BC35-AFD456498EFD}" type="parTrans" cxnId="{76FBB7DA-0CF1-49AA-A998-D7309E759BE7}">
      <dgm:prSet/>
      <dgm:spPr/>
      <dgm:t>
        <a:bodyPr/>
        <a:lstStyle/>
        <a:p>
          <a:endParaRPr lang="en-GB"/>
        </a:p>
      </dgm:t>
    </dgm:pt>
    <dgm:pt modelId="{D922E7EF-AA80-48E2-8C5E-F22AD330A137}" type="sibTrans" cxnId="{76FBB7DA-0CF1-49AA-A998-D7309E759BE7}">
      <dgm:prSet/>
      <dgm:spPr/>
      <dgm:t>
        <a:bodyPr/>
        <a:lstStyle/>
        <a:p>
          <a:endParaRPr lang="en-GB"/>
        </a:p>
      </dgm:t>
    </dgm:pt>
    <dgm:pt modelId="{7E720345-4E72-4CE6-9EA6-908A7AA539A5}">
      <dgm:prSet phldrT="[Text]"/>
      <dgm:spPr/>
      <dgm:t>
        <a:bodyPr/>
        <a:lstStyle/>
        <a:p>
          <a:r>
            <a:rPr lang="en-GB" dirty="0" smtClean="0"/>
            <a:t>Degree Plan</a:t>
          </a:r>
          <a:endParaRPr lang="en-GB" dirty="0"/>
        </a:p>
      </dgm:t>
    </dgm:pt>
    <dgm:pt modelId="{78E8C033-13D0-4E0C-835B-44C92DE82681}" type="parTrans" cxnId="{1879B3F1-0CAC-46A4-8974-0EF6B0DC98A8}">
      <dgm:prSet/>
      <dgm:spPr/>
      <dgm:t>
        <a:bodyPr/>
        <a:lstStyle/>
        <a:p>
          <a:endParaRPr lang="en-GB"/>
        </a:p>
      </dgm:t>
    </dgm:pt>
    <dgm:pt modelId="{521D1A6F-5137-4CC2-BCF5-36A3470C6532}" type="sibTrans" cxnId="{1879B3F1-0CAC-46A4-8974-0EF6B0DC98A8}">
      <dgm:prSet/>
      <dgm:spPr/>
      <dgm:t>
        <a:bodyPr/>
        <a:lstStyle/>
        <a:p>
          <a:endParaRPr lang="en-GB"/>
        </a:p>
      </dgm:t>
    </dgm:pt>
    <dgm:pt modelId="{0D11C02A-7274-4938-9D8E-63918F898ECB}">
      <dgm:prSet phldrT="[Text]"/>
      <dgm:spPr/>
      <dgm:t>
        <a:bodyPr/>
        <a:lstStyle/>
        <a:p>
          <a:r>
            <a:rPr lang="en-GB" dirty="0" smtClean="0"/>
            <a:t>Course Codes</a:t>
          </a:r>
          <a:endParaRPr lang="en-GB" dirty="0"/>
        </a:p>
      </dgm:t>
    </dgm:pt>
    <dgm:pt modelId="{3C187113-5500-40C6-A0CD-0C1741980DAF}" type="parTrans" cxnId="{D15044BE-D1A8-46B0-A78C-E7E919B16E13}">
      <dgm:prSet/>
      <dgm:spPr/>
      <dgm:t>
        <a:bodyPr/>
        <a:lstStyle/>
        <a:p>
          <a:endParaRPr lang="en-GB"/>
        </a:p>
      </dgm:t>
    </dgm:pt>
    <dgm:pt modelId="{3184EC02-123A-4CC7-AC38-AF8BE004F58C}" type="sibTrans" cxnId="{D15044BE-D1A8-46B0-A78C-E7E919B16E13}">
      <dgm:prSet/>
      <dgm:spPr/>
      <dgm:t>
        <a:bodyPr/>
        <a:lstStyle/>
        <a:p>
          <a:endParaRPr lang="en-GB"/>
        </a:p>
      </dgm:t>
    </dgm:pt>
    <dgm:pt modelId="{4CF15F74-580A-4C37-AF4A-0C92827F7148}">
      <dgm:prSet/>
      <dgm:spPr/>
      <dgm:t>
        <a:bodyPr/>
        <a:lstStyle/>
        <a:p>
          <a:r>
            <a:rPr lang="en-GB" smtClean="0"/>
            <a:t>ID</a:t>
          </a:r>
          <a:endParaRPr lang="en-GB" dirty="0"/>
        </a:p>
      </dgm:t>
    </dgm:pt>
    <dgm:pt modelId="{8049B9EE-B29C-46E1-924D-E92046438286}" type="parTrans" cxnId="{242F154B-01CF-4F50-B4AD-FA63988DE861}">
      <dgm:prSet/>
      <dgm:spPr/>
      <dgm:t>
        <a:bodyPr/>
        <a:lstStyle/>
        <a:p>
          <a:endParaRPr lang="en-GB"/>
        </a:p>
      </dgm:t>
    </dgm:pt>
    <dgm:pt modelId="{F34E9833-A291-4B14-BFF3-D91714D7EB95}" type="sibTrans" cxnId="{242F154B-01CF-4F50-B4AD-FA63988DE861}">
      <dgm:prSet/>
      <dgm:spPr/>
      <dgm:t>
        <a:bodyPr/>
        <a:lstStyle/>
        <a:p>
          <a:endParaRPr lang="en-GB"/>
        </a:p>
      </dgm:t>
    </dgm:pt>
    <dgm:pt modelId="{1183B6B3-893F-4D86-A92B-367AC000E2C3}">
      <dgm:prSet/>
      <dgm:spPr/>
      <dgm:t>
        <a:bodyPr/>
        <a:lstStyle/>
        <a:p>
          <a:r>
            <a:rPr lang="en-GB" dirty="0" smtClean="0"/>
            <a:t>Degree</a:t>
          </a:r>
          <a:endParaRPr lang="en-GB" dirty="0"/>
        </a:p>
      </dgm:t>
    </dgm:pt>
    <dgm:pt modelId="{C0EA015A-E164-4314-BEBB-D346DAD2AB3F}" type="parTrans" cxnId="{81F434AF-695E-4EAC-BC84-74D7DFB4E0F1}">
      <dgm:prSet/>
      <dgm:spPr/>
      <dgm:t>
        <a:bodyPr/>
        <a:lstStyle/>
        <a:p>
          <a:endParaRPr lang="en-GB"/>
        </a:p>
      </dgm:t>
    </dgm:pt>
    <dgm:pt modelId="{8ACB1749-1B05-444F-A9FD-99984E869395}" type="sibTrans" cxnId="{81F434AF-695E-4EAC-BC84-74D7DFB4E0F1}">
      <dgm:prSet/>
      <dgm:spPr/>
      <dgm:t>
        <a:bodyPr/>
        <a:lstStyle/>
        <a:p>
          <a:endParaRPr lang="en-GB"/>
        </a:p>
      </dgm:t>
    </dgm:pt>
    <dgm:pt modelId="{6A9E1F1E-CA8E-4D70-B9DA-561A83598A17}">
      <dgm:prSet/>
      <dgm:spPr/>
      <dgm:t>
        <a:bodyPr/>
        <a:lstStyle/>
        <a:p>
          <a:r>
            <a:rPr lang="en-GB" dirty="0" smtClean="0"/>
            <a:t>Major</a:t>
          </a:r>
          <a:endParaRPr lang="en-GB" dirty="0"/>
        </a:p>
      </dgm:t>
    </dgm:pt>
    <dgm:pt modelId="{022978FB-1047-4DB9-8227-C390CD39D007}" type="parTrans" cxnId="{4A2702DE-B320-4A14-9CBC-B3AE273299BB}">
      <dgm:prSet/>
      <dgm:spPr/>
      <dgm:t>
        <a:bodyPr/>
        <a:lstStyle/>
        <a:p>
          <a:endParaRPr lang="en-GB"/>
        </a:p>
      </dgm:t>
    </dgm:pt>
    <dgm:pt modelId="{FBD81057-C117-492A-A535-14E2ACB6AA6E}" type="sibTrans" cxnId="{4A2702DE-B320-4A14-9CBC-B3AE273299BB}">
      <dgm:prSet/>
      <dgm:spPr/>
      <dgm:t>
        <a:bodyPr/>
        <a:lstStyle/>
        <a:p>
          <a:endParaRPr lang="en-GB"/>
        </a:p>
      </dgm:t>
    </dgm:pt>
    <dgm:pt modelId="{918B98EB-9980-476C-BE71-269D58235F15}">
      <dgm:prSet phldrT="[Text]"/>
      <dgm:spPr/>
      <dgm:t>
        <a:bodyPr/>
        <a:lstStyle/>
        <a:p>
          <a:r>
            <a:rPr lang="en-GB" dirty="0" smtClean="0"/>
            <a:t>Titles</a:t>
          </a:r>
          <a:endParaRPr lang="en-GB" dirty="0"/>
        </a:p>
      </dgm:t>
    </dgm:pt>
    <dgm:pt modelId="{B3DADF26-B3FE-4FBA-8CB5-EAF3ABCFC45F}" type="parTrans" cxnId="{52DBD05E-B6FD-4FD8-84C7-71A3611DFE9F}">
      <dgm:prSet/>
      <dgm:spPr/>
      <dgm:t>
        <a:bodyPr/>
        <a:lstStyle/>
        <a:p>
          <a:endParaRPr lang="en-GB"/>
        </a:p>
      </dgm:t>
    </dgm:pt>
    <dgm:pt modelId="{767BF308-8AC9-4FFD-9AB6-C38687D71E96}" type="sibTrans" cxnId="{52DBD05E-B6FD-4FD8-84C7-71A3611DFE9F}">
      <dgm:prSet/>
      <dgm:spPr/>
      <dgm:t>
        <a:bodyPr/>
        <a:lstStyle/>
        <a:p>
          <a:endParaRPr lang="en-GB"/>
        </a:p>
      </dgm:t>
    </dgm:pt>
    <dgm:pt modelId="{AF59BDC5-5EA8-482B-ACE8-11C5A84377E4}">
      <dgm:prSet phldrT="[Text]"/>
      <dgm:spPr/>
      <dgm:t>
        <a:bodyPr/>
        <a:lstStyle/>
        <a:p>
          <a:r>
            <a:rPr lang="en-GB" dirty="0" smtClean="0"/>
            <a:t>Credit Hours</a:t>
          </a:r>
          <a:endParaRPr lang="en-GB" dirty="0"/>
        </a:p>
      </dgm:t>
    </dgm:pt>
    <dgm:pt modelId="{3DD5192A-A341-4CA8-9F46-C8C5EBE0329C}" type="parTrans" cxnId="{8C9BF79B-3E04-47F7-BF8D-12C9B03CDDCC}">
      <dgm:prSet/>
      <dgm:spPr/>
      <dgm:t>
        <a:bodyPr/>
        <a:lstStyle/>
        <a:p>
          <a:endParaRPr lang="en-GB"/>
        </a:p>
      </dgm:t>
    </dgm:pt>
    <dgm:pt modelId="{EB51465C-DAA1-4019-8C88-B3BFFA0C442A}" type="sibTrans" cxnId="{8C9BF79B-3E04-47F7-BF8D-12C9B03CDDCC}">
      <dgm:prSet/>
      <dgm:spPr/>
      <dgm:t>
        <a:bodyPr/>
        <a:lstStyle/>
        <a:p>
          <a:endParaRPr lang="en-GB"/>
        </a:p>
      </dgm:t>
    </dgm:pt>
    <dgm:pt modelId="{9BD8A8F7-ED51-42B1-9AD3-CEA188B903B3}">
      <dgm:prSet phldrT="[Text]"/>
      <dgm:spPr/>
      <dgm:t>
        <a:bodyPr/>
        <a:lstStyle/>
        <a:p>
          <a:r>
            <a:rPr lang="en-GB" dirty="0" smtClean="0"/>
            <a:t>Core Indicator</a:t>
          </a:r>
          <a:endParaRPr lang="en-GB" dirty="0"/>
        </a:p>
      </dgm:t>
    </dgm:pt>
    <dgm:pt modelId="{9AB7CB7B-F809-4A34-BB63-9CA42D662D46}" type="parTrans" cxnId="{633D0ED0-9401-4A21-BD71-18FACDEC0061}">
      <dgm:prSet/>
      <dgm:spPr/>
      <dgm:t>
        <a:bodyPr/>
        <a:lstStyle/>
        <a:p>
          <a:endParaRPr lang="en-GB"/>
        </a:p>
      </dgm:t>
    </dgm:pt>
    <dgm:pt modelId="{16D0DD0F-DDB8-4103-A479-18B999636E14}" type="sibTrans" cxnId="{633D0ED0-9401-4A21-BD71-18FACDEC0061}">
      <dgm:prSet/>
      <dgm:spPr/>
      <dgm:t>
        <a:bodyPr/>
        <a:lstStyle/>
        <a:p>
          <a:endParaRPr lang="en-GB"/>
        </a:p>
      </dgm:t>
    </dgm:pt>
    <dgm:pt modelId="{B7F869E9-03A4-4997-9836-F65500EA4DE6}">
      <dgm:prSet phldrT="[Text]"/>
      <dgm:spPr/>
      <dgm:t>
        <a:bodyPr/>
        <a:lstStyle/>
        <a:p>
          <a:r>
            <a:rPr lang="en-GB" dirty="0" smtClean="0"/>
            <a:t>Deficiency Indicator</a:t>
          </a:r>
          <a:endParaRPr lang="en-GB" dirty="0"/>
        </a:p>
      </dgm:t>
    </dgm:pt>
    <dgm:pt modelId="{988C9631-720F-46EE-8B3B-F81CE4AD8C9C}" type="parTrans" cxnId="{1C89839A-2796-40DC-ACB1-FC586BC9842A}">
      <dgm:prSet/>
      <dgm:spPr/>
      <dgm:t>
        <a:bodyPr/>
        <a:lstStyle/>
        <a:p>
          <a:endParaRPr lang="en-GB"/>
        </a:p>
      </dgm:t>
    </dgm:pt>
    <dgm:pt modelId="{1AC22902-4B25-4F81-9E44-32A3E3E13A66}" type="sibTrans" cxnId="{1C89839A-2796-40DC-ACB1-FC586BC9842A}">
      <dgm:prSet/>
      <dgm:spPr/>
      <dgm:t>
        <a:bodyPr/>
        <a:lstStyle/>
        <a:p>
          <a:endParaRPr lang="en-GB"/>
        </a:p>
      </dgm:t>
    </dgm:pt>
    <dgm:pt modelId="{37BAD27C-1626-445D-97CC-396534F18166}">
      <dgm:prSet phldrT="[Text]"/>
      <dgm:spPr/>
      <dgm:t>
        <a:bodyPr/>
        <a:lstStyle/>
        <a:p>
          <a:r>
            <a:rPr lang="en-GB" dirty="0" smtClean="0"/>
            <a:t>Etc.</a:t>
          </a:r>
          <a:endParaRPr lang="en-GB" dirty="0"/>
        </a:p>
      </dgm:t>
    </dgm:pt>
    <dgm:pt modelId="{4A8E4736-BAFA-494C-9AE8-19B03DAE8B5F}" type="parTrans" cxnId="{B65674B2-F589-435D-9298-D33FF7FBC600}">
      <dgm:prSet/>
      <dgm:spPr/>
      <dgm:t>
        <a:bodyPr/>
        <a:lstStyle/>
        <a:p>
          <a:endParaRPr lang="en-GB"/>
        </a:p>
      </dgm:t>
    </dgm:pt>
    <dgm:pt modelId="{8858EE60-DABA-4E5A-A152-6B674DB450CF}" type="sibTrans" cxnId="{B65674B2-F589-435D-9298-D33FF7FBC600}">
      <dgm:prSet/>
      <dgm:spPr/>
      <dgm:t>
        <a:bodyPr/>
        <a:lstStyle/>
        <a:p>
          <a:endParaRPr lang="en-GB"/>
        </a:p>
      </dgm:t>
    </dgm:pt>
    <dgm:pt modelId="{C9189638-2345-43CD-9B9B-90DE19B0EE42}" type="pres">
      <dgm:prSet presAssocID="{030562F3-117D-42CF-8B8F-EDDB8B164A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0893CDC-A59E-4A8B-A695-8D3AB3B0B72A}" type="pres">
      <dgm:prSet presAssocID="{E3884ABD-1C4B-4FAD-BCCB-3363C98D072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188B0C-709A-47ED-95A4-DA3D02A14500}" type="pres">
      <dgm:prSet presAssocID="{E3884ABD-1C4B-4FAD-BCCB-3363C98D072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D50164-58A1-4C9C-9287-16E20D3D2406}" type="pres">
      <dgm:prSet presAssocID="{7E720345-4E72-4CE6-9EA6-908A7AA539A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D95128-3C43-4292-9837-126C0B22A2F9}" type="pres">
      <dgm:prSet presAssocID="{7E720345-4E72-4CE6-9EA6-908A7AA539A5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E0761FE-3C79-42B2-9868-50953368C766}" type="presOf" srcId="{4CF15F74-580A-4C37-AF4A-0C92827F7148}" destId="{7F188B0C-709A-47ED-95A4-DA3D02A14500}" srcOrd="0" destOrd="1" presId="urn:microsoft.com/office/officeart/2005/8/layout/vList2"/>
    <dgm:cxn modelId="{81F434AF-695E-4EAC-BC84-74D7DFB4E0F1}" srcId="{E3884ABD-1C4B-4FAD-BCCB-3363C98D072B}" destId="{1183B6B3-893F-4D86-A92B-367AC000E2C3}" srcOrd="2" destOrd="0" parTransId="{C0EA015A-E164-4314-BEBB-D346DAD2AB3F}" sibTransId="{8ACB1749-1B05-444F-A9FD-99984E869395}"/>
    <dgm:cxn modelId="{633D0ED0-9401-4A21-BD71-18FACDEC0061}" srcId="{7E720345-4E72-4CE6-9EA6-908A7AA539A5}" destId="{9BD8A8F7-ED51-42B1-9AD3-CEA188B903B3}" srcOrd="3" destOrd="0" parTransId="{9AB7CB7B-F809-4A34-BB63-9CA42D662D46}" sibTransId="{16D0DD0F-DDB8-4103-A479-18B999636E14}"/>
    <dgm:cxn modelId="{E0709AA7-4502-4DE9-9F1C-B6D83CE848AB}" type="presOf" srcId="{AF59BDC5-5EA8-482B-ACE8-11C5A84377E4}" destId="{8CD95128-3C43-4292-9837-126C0B22A2F9}" srcOrd="0" destOrd="2" presId="urn:microsoft.com/office/officeart/2005/8/layout/vList2"/>
    <dgm:cxn modelId="{969C7A5B-923D-490B-A1EE-D50D117A8BBE}" type="presOf" srcId="{B7F869E9-03A4-4997-9836-F65500EA4DE6}" destId="{8CD95128-3C43-4292-9837-126C0B22A2F9}" srcOrd="0" destOrd="4" presId="urn:microsoft.com/office/officeart/2005/8/layout/vList2"/>
    <dgm:cxn modelId="{8C9BF79B-3E04-47F7-BF8D-12C9B03CDDCC}" srcId="{7E720345-4E72-4CE6-9EA6-908A7AA539A5}" destId="{AF59BDC5-5EA8-482B-ACE8-11C5A84377E4}" srcOrd="2" destOrd="0" parTransId="{3DD5192A-A341-4CA8-9F46-C8C5EBE0329C}" sibTransId="{EB51465C-DAA1-4019-8C88-B3BFFA0C442A}"/>
    <dgm:cxn modelId="{52DBD05E-B6FD-4FD8-84C7-71A3611DFE9F}" srcId="{7E720345-4E72-4CE6-9EA6-908A7AA539A5}" destId="{918B98EB-9980-476C-BE71-269D58235F15}" srcOrd="1" destOrd="0" parTransId="{B3DADF26-B3FE-4FBA-8CB5-EAF3ABCFC45F}" sibTransId="{767BF308-8AC9-4FFD-9AB6-C38687D71E96}"/>
    <dgm:cxn modelId="{8A7CED3F-3409-415D-9F13-F5FA9019496A}" type="presOf" srcId="{C829D7EB-A133-450D-9423-CFC6593EA850}" destId="{7F188B0C-709A-47ED-95A4-DA3D02A14500}" srcOrd="0" destOrd="0" presId="urn:microsoft.com/office/officeart/2005/8/layout/vList2"/>
    <dgm:cxn modelId="{BA697B73-9374-4DBE-83E8-08A1B50D1150}" srcId="{030562F3-117D-42CF-8B8F-EDDB8B164AED}" destId="{E3884ABD-1C4B-4FAD-BCCB-3363C98D072B}" srcOrd="0" destOrd="0" parTransId="{C615F04A-15AF-4C56-9478-57B3B5210EC5}" sibTransId="{BB5820B6-3AB7-49A8-BA26-7DE4B943497E}"/>
    <dgm:cxn modelId="{3874F2B9-E14B-416C-B5BA-E5AEF93FC038}" type="presOf" srcId="{6A9E1F1E-CA8E-4D70-B9DA-561A83598A17}" destId="{7F188B0C-709A-47ED-95A4-DA3D02A14500}" srcOrd="0" destOrd="3" presId="urn:microsoft.com/office/officeart/2005/8/layout/vList2"/>
    <dgm:cxn modelId="{242F154B-01CF-4F50-B4AD-FA63988DE861}" srcId="{E3884ABD-1C4B-4FAD-BCCB-3363C98D072B}" destId="{4CF15F74-580A-4C37-AF4A-0C92827F7148}" srcOrd="1" destOrd="0" parTransId="{8049B9EE-B29C-46E1-924D-E92046438286}" sibTransId="{F34E9833-A291-4B14-BFF3-D91714D7EB95}"/>
    <dgm:cxn modelId="{68AE3B08-0B96-444F-B9E3-BA03D88A527F}" type="presOf" srcId="{918B98EB-9980-476C-BE71-269D58235F15}" destId="{8CD95128-3C43-4292-9837-126C0B22A2F9}" srcOrd="0" destOrd="1" presId="urn:microsoft.com/office/officeart/2005/8/layout/vList2"/>
    <dgm:cxn modelId="{D15044BE-D1A8-46B0-A78C-E7E919B16E13}" srcId="{7E720345-4E72-4CE6-9EA6-908A7AA539A5}" destId="{0D11C02A-7274-4938-9D8E-63918F898ECB}" srcOrd="0" destOrd="0" parTransId="{3C187113-5500-40C6-A0CD-0C1741980DAF}" sibTransId="{3184EC02-123A-4CC7-AC38-AF8BE004F58C}"/>
    <dgm:cxn modelId="{76FBB7DA-0CF1-49AA-A998-D7309E759BE7}" srcId="{E3884ABD-1C4B-4FAD-BCCB-3363C98D072B}" destId="{C829D7EB-A133-450D-9423-CFC6593EA850}" srcOrd="0" destOrd="0" parTransId="{5EA1C136-D0CE-4409-BC35-AFD456498EFD}" sibTransId="{D922E7EF-AA80-48E2-8C5E-F22AD330A137}"/>
    <dgm:cxn modelId="{FF2B40AA-0AE6-496B-881C-E55EAF4BD78A}" type="presOf" srcId="{7E720345-4E72-4CE6-9EA6-908A7AA539A5}" destId="{A7D50164-58A1-4C9C-9287-16E20D3D2406}" srcOrd="0" destOrd="0" presId="urn:microsoft.com/office/officeart/2005/8/layout/vList2"/>
    <dgm:cxn modelId="{4A2702DE-B320-4A14-9CBC-B3AE273299BB}" srcId="{E3884ABD-1C4B-4FAD-BCCB-3363C98D072B}" destId="{6A9E1F1E-CA8E-4D70-B9DA-561A83598A17}" srcOrd="3" destOrd="0" parTransId="{022978FB-1047-4DB9-8227-C390CD39D007}" sibTransId="{FBD81057-C117-492A-A535-14E2ACB6AA6E}"/>
    <dgm:cxn modelId="{83CB6A43-287E-4150-B38A-75B7927151F3}" type="presOf" srcId="{E3884ABD-1C4B-4FAD-BCCB-3363C98D072B}" destId="{50893CDC-A59E-4A8B-A695-8D3AB3B0B72A}" srcOrd="0" destOrd="0" presId="urn:microsoft.com/office/officeart/2005/8/layout/vList2"/>
    <dgm:cxn modelId="{F8FA77D2-5AC6-4AC6-8FFD-EFCB7BD5FCF3}" type="presOf" srcId="{37BAD27C-1626-445D-97CC-396534F18166}" destId="{8CD95128-3C43-4292-9837-126C0B22A2F9}" srcOrd="0" destOrd="5" presId="urn:microsoft.com/office/officeart/2005/8/layout/vList2"/>
    <dgm:cxn modelId="{AA1E8380-A549-45E2-B8CE-7998F4717D08}" type="presOf" srcId="{9BD8A8F7-ED51-42B1-9AD3-CEA188B903B3}" destId="{8CD95128-3C43-4292-9837-126C0B22A2F9}" srcOrd="0" destOrd="3" presId="urn:microsoft.com/office/officeart/2005/8/layout/vList2"/>
    <dgm:cxn modelId="{B65674B2-F589-435D-9298-D33FF7FBC600}" srcId="{7E720345-4E72-4CE6-9EA6-908A7AA539A5}" destId="{37BAD27C-1626-445D-97CC-396534F18166}" srcOrd="5" destOrd="0" parTransId="{4A8E4736-BAFA-494C-9AE8-19B03DAE8B5F}" sibTransId="{8858EE60-DABA-4E5A-A152-6B674DB450CF}"/>
    <dgm:cxn modelId="{D2338CA3-3296-4B67-AF9D-88C2DB54F443}" type="presOf" srcId="{1183B6B3-893F-4D86-A92B-367AC000E2C3}" destId="{7F188B0C-709A-47ED-95A4-DA3D02A14500}" srcOrd="0" destOrd="2" presId="urn:microsoft.com/office/officeart/2005/8/layout/vList2"/>
    <dgm:cxn modelId="{93305F85-A9D0-44F5-BCD7-4F90CCE468AA}" type="presOf" srcId="{030562F3-117D-42CF-8B8F-EDDB8B164AED}" destId="{C9189638-2345-43CD-9B9B-90DE19B0EE42}" srcOrd="0" destOrd="0" presId="urn:microsoft.com/office/officeart/2005/8/layout/vList2"/>
    <dgm:cxn modelId="{1C89839A-2796-40DC-ACB1-FC586BC9842A}" srcId="{7E720345-4E72-4CE6-9EA6-908A7AA539A5}" destId="{B7F869E9-03A4-4997-9836-F65500EA4DE6}" srcOrd="4" destOrd="0" parTransId="{988C9631-720F-46EE-8B3B-F81CE4AD8C9C}" sibTransId="{1AC22902-4B25-4F81-9E44-32A3E3E13A66}"/>
    <dgm:cxn modelId="{1D3C2DFB-9F4B-4D9B-85D7-0308E2BF9252}" type="presOf" srcId="{0D11C02A-7274-4938-9D8E-63918F898ECB}" destId="{8CD95128-3C43-4292-9837-126C0B22A2F9}" srcOrd="0" destOrd="0" presId="urn:microsoft.com/office/officeart/2005/8/layout/vList2"/>
    <dgm:cxn modelId="{1879B3F1-0CAC-46A4-8974-0EF6B0DC98A8}" srcId="{030562F3-117D-42CF-8B8F-EDDB8B164AED}" destId="{7E720345-4E72-4CE6-9EA6-908A7AA539A5}" srcOrd="1" destOrd="0" parTransId="{78E8C033-13D0-4E0C-835B-44C92DE82681}" sibTransId="{521D1A6F-5137-4CC2-BCF5-36A3470C6532}"/>
    <dgm:cxn modelId="{0963B9C6-50EC-4294-B778-9500FDDE1C63}" type="presParOf" srcId="{C9189638-2345-43CD-9B9B-90DE19B0EE42}" destId="{50893CDC-A59E-4A8B-A695-8D3AB3B0B72A}" srcOrd="0" destOrd="0" presId="urn:microsoft.com/office/officeart/2005/8/layout/vList2"/>
    <dgm:cxn modelId="{5D93DFDE-2A44-4961-BB94-C11D7DB0156B}" type="presParOf" srcId="{C9189638-2345-43CD-9B9B-90DE19B0EE42}" destId="{7F188B0C-709A-47ED-95A4-DA3D02A14500}" srcOrd="1" destOrd="0" presId="urn:microsoft.com/office/officeart/2005/8/layout/vList2"/>
    <dgm:cxn modelId="{45C76775-3FA2-4072-9321-5C1DE880E70C}" type="presParOf" srcId="{C9189638-2345-43CD-9B9B-90DE19B0EE42}" destId="{A7D50164-58A1-4C9C-9287-16E20D3D2406}" srcOrd="2" destOrd="0" presId="urn:microsoft.com/office/officeart/2005/8/layout/vList2"/>
    <dgm:cxn modelId="{3EC3B750-595B-43F7-B541-4B320BB19270}" type="presParOf" srcId="{C9189638-2345-43CD-9B9B-90DE19B0EE42}" destId="{8CD95128-3C43-4292-9837-126C0B22A2F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55A9B9C-2F9D-4A33-9E31-6550218A71D5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14174DC-52A3-4721-9DDC-7791E7EC7D69}">
      <dgm:prSet phldrT="[Text]"/>
      <dgm:spPr/>
      <dgm:t>
        <a:bodyPr/>
        <a:lstStyle/>
        <a:p>
          <a:r>
            <a:rPr lang="en-GB" b="1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Courses in Active Students’ Degree Plans</a:t>
          </a:r>
          <a:r>
            <a:rPr lang="en-GB" dirty="0" smtClean="0">
              <a:latin typeface="+mj-lt"/>
            </a:rPr>
            <a:t> </a:t>
          </a:r>
          <a:endParaRPr lang="en-GB" dirty="0">
            <a:latin typeface="+mj-lt"/>
          </a:endParaRPr>
        </a:p>
      </dgm:t>
    </dgm:pt>
    <dgm:pt modelId="{EE5208C6-9F95-4FDD-9882-6EC52E70F6CF}" type="parTrans" cxnId="{A3AAA054-0BC9-492D-B1FE-9AE24FA0370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FE7E2EC-EBF2-4DE5-A667-4EA4AD592A2D}" type="sibTrans" cxnId="{A3AAA054-0BC9-492D-B1FE-9AE24FA0370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9806A7C-8ED2-46ED-B00A-AEA5200F306D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All the courses stated in the degree plans of Active Graduate Students are listed.</a:t>
          </a:r>
          <a:endParaRPr lang="en-GB" dirty="0">
            <a:latin typeface="+mj-lt"/>
          </a:endParaRPr>
        </a:p>
      </dgm:t>
    </dgm:pt>
    <dgm:pt modelId="{6115C3A7-8AAB-4C3F-B016-566A03721865}" type="parTrans" cxnId="{44042778-FDCD-4974-9005-F28EC4BD68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0423801-3215-49C0-80B5-DD219E2D56C8}" type="sibTrans" cxnId="{44042778-FDCD-4974-9005-F28EC4BD68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A264DE69-1AE5-47B8-9AA0-7E3B5328E51A}">
      <dgm:prSet phldrT="[Text]"/>
      <dgm:spPr/>
      <dgm:t>
        <a:bodyPr/>
        <a:lstStyle/>
        <a:p>
          <a:endParaRPr lang="en-GB" dirty="0" smtClean="0">
            <a:latin typeface="+mj-lt"/>
          </a:endParaRPr>
        </a:p>
        <a:p>
          <a:r>
            <a:rPr lang="en-GB" dirty="0" smtClean="0">
              <a:latin typeface="+mj-lt"/>
            </a:rPr>
            <a:t>Statistics </a:t>
          </a:r>
          <a:r>
            <a:rPr lang="en-GB" dirty="0" smtClean="0">
              <a:latin typeface="+mj-lt"/>
            </a:rPr>
            <a:t>are classified into two categories:</a:t>
          </a:r>
          <a:endParaRPr lang="en-GB" dirty="0">
            <a:latin typeface="+mj-lt"/>
          </a:endParaRPr>
        </a:p>
      </dgm:t>
    </dgm:pt>
    <dgm:pt modelId="{5BD44B25-AA1A-4DE0-A3F8-1EE0159D7641}" type="parTrans" cxnId="{0FED596B-7F7C-4419-B536-F211D7B89A05}">
      <dgm:prSet/>
      <dgm:spPr/>
      <dgm:t>
        <a:bodyPr/>
        <a:lstStyle/>
        <a:p>
          <a:endParaRPr lang="en-GB"/>
        </a:p>
      </dgm:t>
    </dgm:pt>
    <dgm:pt modelId="{EDD203FB-44F5-4B06-B16B-4466F0B9C67A}" type="sibTrans" cxnId="{0FED596B-7F7C-4419-B536-F211D7B89A05}">
      <dgm:prSet/>
      <dgm:spPr/>
      <dgm:t>
        <a:bodyPr/>
        <a:lstStyle/>
        <a:p>
          <a:endParaRPr lang="en-GB"/>
        </a:p>
      </dgm:t>
    </dgm:pt>
    <dgm:pt modelId="{630748F1-3B13-457F-9ACA-55CA2FEACCD2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Selected by students who have not yet completed one year.</a:t>
          </a:r>
          <a:endParaRPr lang="en-GB" dirty="0">
            <a:latin typeface="+mj-lt"/>
          </a:endParaRPr>
        </a:p>
      </dgm:t>
    </dgm:pt>
    <dgm:pt modelId="{5FC1DC4E-E399-4646-B1A9-B042831BB3D9}" type="parTrans" cxnId="{6D00F3C6-9A6C-4437-975C-9165CEDFF5A5}">
      <dgm:prSet/>
      <dgm:spPr/>
      <dgm:t>
        <a:bodyPr/>
        <a:lstStyle/>
        <a:p>
          <a:endParaRPr lang="en-GB"/>
        </a:p>
      </dgm:t>
    </dgm:pt>
    <dgm:pt modelId="{5B2E6C38-2D18-4A48-A047-0FD72378786E}" type="sibTrans" cxnId="{6D00F3C6-9A6C-4437-975C-9165CEDFF5A5}">
      <dgm:prSet/>
      <dgm:spPr/>
      <dgm:t>
        <a:bodyPr/>
        <a:lstStyle/>
        <a:p>
          <a:endParaRPr lang="en-GB"/>
        </a:p>
      </dgm:t>
    </dgm:pt>
    <dgm:pt modelId="{FC51AEFE-570C-47C6-8052-95C5EB56F85A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Selected by students who have completed one year or more.</a:t>
          </a:r>
          <a:endParaRPr lang="en-GB" dirty="0">
            <a:latin typeface="+mj-lt"/>
          </a:endParaRPr>
        </a:p>
      </dgm:t>
    </dgm:pt>
    <dgm:pt modelId="{DBF7562D-6485-4AF8-B89A-8CE5A75F5CAC}" type="parTrans" cxnId="{50E3019E-6448-41E3-ACE2-98BDA4A70F82}">
      <dgm:prSet/>
      <dgm:spPr/>
      <dgm:t>
        <a:bodyPr/>
        <a:lstStyle/>
        <a:p>
          <a:endParaRPr lang="en-GB"/>
        </a:p>
      </dgm:t>
    </dgm:pt>
    <dgm:pt modelId="{45E55018-2892-4818-A34A-3BE1A3AD534E}" type="sibTrans" cxnId="{50E3019E-6448-41E3-ACE2-98BDA4A70F82}">
      <dgm:prSet/>
      <dgm:spPr/>
      <dgm:t>
        <a:bodyPr/>
        <a:lstStyle/>
        <a:p>
          <a:endParaRPr lang="en-GB"/>
        </a:p>
      </dgm:t>
    </dgm:pt>
    <dgm:pt modelId="{F2805C89-FE3C-4089-A7D5-381628C55DB8}" type="pres">
      <dgm:prSet presAssocID="{A55A9B9C-2F9D-4A33-9E31-6550218A71D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8116580-1814-481E-899B-3D9AA3FA6875}" type="pres">
      <dgm:prSet presAssocID="{114174DC-52A3-4721-9DDC-7791E7EC7D69}" presName="composite" presStyleCnt="0"/>
      <dgm:spPr/>
    </dgm:pt>
    <dgm:pt modelId="{6B144C08-27D4-4588-9510-0BC89F683FD8}" type="pres">
      <dgm:prSet presAssocID="{114174DC-52A3-4721-9DDC-7791E7EC7D69}" presName="ParentAccentShape" presStyleLbl="trBgShp" presStyleIdx="0" presStyleCnt="2"/>
      <dgm:spPr/>
    </dgm:pt>
    <dgm:pt modelId="{B80592A1-6869-406A-BA4E-39BA9F56768E}" type="pres">
      <dgm:prSet presAssocID="{114174DC-52A3-4721-9DDC-7791E7EC7D69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E8ED0-44E6-4240-A3FF-9E119A12E03B}" type="pres">
      <dgm:prSet presAssocID="{114174DC-52A3-4721-9DDC-7791E7EC7D69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EC2F56AA-B0A0-46B9-8828-C430BC4AC497}" type="pres">
      <dgm:prSet presAssocID="{114174DC-52A3-4721-9DDC-7791E7EC7D69}" presName="ChildAccentShape" presStyleLbl="trBgShp" presStyleIdx="1" presStyleCnt="2"/>
      <dgm:spPr/>
    </dgm:pt>
    <dgm:pt modelId="{865B2E60-96D9-411A-BA97-B2AEF1E297B5}" type="pres">
      <dgm:prSet presAssocID="{114174DC-52A3-4721-9DDC-7791E7EC7D69}" presName="Image" presStyleLbl="alignImgPlace1" presStyleIdx="0" presStyleCn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0FED596B-7F7C-4419-B536-F211D7B89A05}" srcId="{114174DC-52A3-4721-9DDC-7791E7EC7D69}" destId="{A264DE69-1AE5-47B8-9AA0-7E3B5328E51A}" srcOrd="1" destOrd="0" parTransId="{5BD44B25-AA1A-4DE0-A3F8-1EE0159D7641}" sibTransId="{EDD203FB-44F5-4B06-B16B-4466F0B9C67A}"/>
    <dgm:cxn modelId="{3504B111-6E67-45FE-B4BE-EA432DC8658F}" type="presOf" srcId="{A264DE69-1AE5-47B8-9AA0-7E3B5328E51A}" destId="{2E1E8ED0-44E6-4240-A3FF-9E119A12E03B}" srcOrd="0" destOrd="1" presId="urn:microsoft.com/office/officeart/2009/3/layout/SnapshotPictureList"/>
    <dgm:cxn modelId="{6D00F3C6-9A6C-4437-975C-9165CEDFF5A5}" srcId="{A264DE69-1AE5-47B8-9AA0-7E3B5328E51A}" destId="{630748F1-3B13-457F-9ACA-55CA2FEACCD2}" srcOrd="0" destOrd="0" parTransId="{5FC1DC4E-E399-4646-B1A9-B042831BB3D9}" sibTransId="{5B2E6C38-2D18-4A48-A047-0FD72378786E}"/>
    <dgm:cxn modelId="{C82B69D1-A20E-401D-B14C-801B9B77ACE2}" type="presOf" srcId="{630748F1-3B13-457F-9ACA-55CA2FEACCD2}" destId="{2E1E8ED0-44E6-4240-A3FF-9E119A12E03B}" srcOrd="0" destOrd="2" presId="urn:microsoft.com/office/officeart/2009/3/layout/SnapshotPictureList"/>
    <dgm:cxn modelId="{50E3019E-6448-41E3-ACE2-98BDA4A70F82}" srcId="{A264DE69-1AE5-47B8-9AA0-7E3B5328E51A}" destId="{FC51AEFE-570C-47C6-8052-95C5EB56F85A}" srcOrd="1" destOrd="0" parTransId="{DBF7562D-6485-4AF8-B89A-8CE5A75F5CAC}" sibTransId="{45E55018-2892-4818-A34A-3BE1A3AD534E}"/>
    <dgm:cxn modelId="{A3AAA054-0BC9-492D-B1FE-9AE24FA03705}" srcId="{A55A9B9C-2F9D-4A33-9E31-6550218A71D5}" destId="{114174DC-52A3-4721-9DDC-7791E7EC7D69}" srcOrd="0" destOrd="0" parTransId="{EE5208C6-9F95-4FDD-9882-6EC52E70F6CF}" sibTransId="{6FE7E2EC-EBF2-4DE5-A667-4EA4AD592A2D}"/>
    <dgm:cxn modelId="{6AFCA50E-2C83-4C81-97D1-0D1B687D81FD}" type="presOf" srcId="{114174DC-52A3-4721-9DDC-7791E7EC7D69}" destId="{B80592A1-6869-406A-BA4E-39BA9F56768E}" srcOrd="0" destOrd="0" presId="urn:microsoft.com/office/officeart/2009/3/layout/SnapshotPictureList"/>
    <dgm:cxn modelId="{52B34052-2781-4309-8C04-7C9DECF46AA7}" type="presOf" srcId="{A55A9B9C-2F9D-4A33-9E31-6550218A71D5}" destId="{F2805C89-FE3C-4089-A7D5-381628C55DB8}" srcOrd="0" destOrd="0" presId="urn:microsoft.com/office/officeart/2009/3/layout/SnapshotPictureList"/>
    <dgm:cxn modelId="{57D7AD78-4D37-4C1A-A711-578A1B2B3915}" type="presOf" srcId="{FC51AEFE-570C-47C6-8052-95C5EB56F85A}" destId="{2E1E8ED0-44E6-4240-A3FF-9E119A12E03B}" srcOrd="0" destOrd="3" presId="urn:microsoft.com/office/officeart/2009/3/layout/SnapshotPictureList"/>
    <dgm:cxn modelId="{44042778-FDCD-4974-9005-F28EC4BD6838}" srcId="{114174DC-52A3-4721-9DDC-7791E7EC7D69}" destId="{69806A7C-8ED2-46ED-B00A-AEA5200F306D}" srcOrd="0" destOrd="0" parTransId="{6115C3A7-8AAB-4C3F-B016-566A03721865}" sibTransId="{60423801-3215-49C0-80B5-DD219E2D56C8}"/>
    <dgm:cxn modelId="{2749D40E-3E1E-4E4F-BBF4-02910E0C67C9}" type="presOf" srcId="{69806A7C-8ED2-46ED-B00A-AEA5200F306D}" destId="{2E1E8ED0-44E6-4240-A3FF-9E119A12E03B}" srcOrd="0" destOrd="0" presId="urn:microsoft.com/office/officeart/2009/3/layout/SnapshotPictureList"/>
    <dgm:cxn modelId="{61A084A1-2665-40A9-B143-534631209506}" type="presParOf" srcId="{F2805C89-FE3C-4089-A7D5-381628C55DB8}" destId="{D8116580-1814-481E-899B-3D9AA3FA6875}" srcOrd="0" destOrd="0" presId="urn:microsoft.com/office/officeart/2009/3/layout/SnapshotPictureList"/>
    <dgm:cxn modelId="{54C502B8-76EF-4DBA-A280-345C9FDA0327}" type="presParOf" srcId="{D8116580-1814-481E-899B-3D9AA3FA6875}" destId="{6B144C08-27D4-4588-9510-0BC89F683FD8}" srcOrd="0" destOrd="0" presId="urn:microsoft.com/office/officeart/2009/3/layout/SnapshotPictureList"/>
    <dgm:cxn modelId="{DAA9FCD0-3CB4-4B9A-A594-D418F109EFFE}" type="presParOf" srcId="{D8116580-1814-481E-899B-3D9AA3FA6875}" destId="{B80592A1-6869-406A-BA4E-39BA9F56768E}" srcOrd="1" destOrd="0" presId="urn:microsoft.com/office/officeart/2009/3/layout/SnapshotPictureList"/>
    <dgm:cxn modelId="{6260DBEE-9688-4723-9A55-BB3197235F52}" type="presParOf" srcId="{D8116580-1814-481E-899B-3D9AA3FA6875}" destId="{2E1E8ED0-44E6-4240-A3FF-9E119A12E03B}" srcOrd="2" destOrd="0" presId="urn:microsoft.com/office/officeart/2009/3/layout/SnapshotPictureList"/>
    <dgm:cxn modelId="{382B4CD5-9798-43FE-A123-39170D4B1087}" type="presParOf" srcId="{D8116580-1814-481E-899B-3D9AA3FA6875}" destId="{EC2F56AA-B0A0-46B9-8828-C430BC4AC497}" srcOrd="3" destOrd="0" presId="urn:microsoft.com/office/officeart/2009/3/layout/SnapshotPictureList"/>
    <dgm:cxn modelId="{528D8BDF-FF58-4BC6-8BE7-35356258A3A2}" type="presParOf" srcId="{D8116580-1814-481E-899B-3D9AA3FA6875}" destId="{865B2E60-96D9-411A-BA97-B2AEF1E297B5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F876C2-9D73-4DA3-8B72-093D5CDE3361}" type="doc">
      <dgm:prSet loTypeId="urn:microsoft.com/office/officeart/2008/layout/RadialCluster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AB46990-7FA1-4059-A143-D6D604721AB9}">
      <dgm:prSet phldrT="[Text]"/>
      <dgm:spPr/>
      <dgm:t>
        <a:bodyPr/>
        <a:lstStyle/>
        <a:p>
          <a:r>
            <a:rPr lang="en-GB" dirty="0" err="1" smtClean="0">
              <a:solidFill>
                <a:schemeClr val="tx1"/>
              </a:solidFill>
            </a:rPr>
            <a:t>GradWeb</a:t>
          </a:r>
          <a:endParaRPr lang="en-GB" dirty="0" smtClean="0">
            <a:solidFill>
              <a:schemeClr val="tx1"/>
            </a:solidFill>
          </a:endParaRPr>
        </a:p>
        <a:p>
          <a:r>
            <a:rPr lang="en-GB" dirty="0" smtClean="0">
              <a:solidFill>
                <a:schemeClr val="tx1"/>
              </a:solidFill>
            </a:rPr>
            <a:t>(Portal)</a:t>
          </a:r>
          <a:endParaRPr lang="en-GB" dirty="0">
            <a:solidFill>
              <a:schemeClr val="tx1"/>
            </a:solidFill>
          </a:endParaRPr>
        </a:p>
      </dgm:t>
    </dgm:pt>
    <dgm:pt modelId="{66075B3B-547D-4C97-8600-CC9C142387D2}" type="parTrans" cxnId="{8273F121-D037-4044-8429-080AC21EAFE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EED3F2D-0D8F-483C-AE0F-D1347072A4BB}" type="sibTrans" cxnId="{8273F121-D037-4044-8429-080AC21EAFE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F2288D5-ABDC-4681-BCAE-AB697E8DA950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Thesis Advisor Selection</a:t>
          </a:r>
          <a:endParaRPr lang="en-GB" dirty="0">
            <a:solidFill>
              <a:schemeClr val="tx1"/>
            </a:solidFill>
          </a:endParaRPr>
        </a:p>
      </dgm:t>
    </dgm:pt>
    <dgm:pt modelId="{3B2ED4DC-59E2-4BBD-AFFE-43DBAD57A340}" type="parTrans" cxnId="{17A867EC-8D9C-48E7-BE7B-0C1DFF2DDCE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A2F20CE-1378-4716-B8CD-9A07A5DFDA36}" type="sibTrans" cxnId="{17A867EC-8D9C-48E7-BE7B-0C1DFF2DDCE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18156DC-8B65-4BBD-AD86-D3ED277F3481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Degree Plan</a:t>
          </a:r>
          <a:endParaRPr lang="en-GB" dirty="0">
            <a:solidFill>
              <a:schemeClr val="tx1"/>
            </a:solidFill>
          </a:endParaRPr>
        </a:p>
      </dgm:t>
    </dgm:pt>
    <dgm:pt modelId="{B723EB36-4F89-4F13-A411-AE40FC0E73D8}" type="parTrans" cxnId="{2A04FE62-08BE-48B4-99F7-42CFE1315D0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A2010CB-7400-440B-AD7C-FF4FC1904616}" type="sibTrans" cxnId="{2A04FE62-08BE-48B4-99F7-42CFE1315D0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CC88A42-83F3-4406-B90B-A5C7C710AF8E}">
      <dgm:prSet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Thesis  Proposal Submission</a:t>
          </a:r>
          <a:endParaRPr lang="en-GB" dirty="0">
            <a:solidFill>
              <a:schemeClr val="tx1"/>
            </a:solidFill>
          </a:endParaRPr>
        </a:p>
      </dgm:t>
    </dgm:pt>
    <dgm:pt modelId="{E0FCC011-FC53-4045-BE75-15222F66A0C1}" type="parTrans" cxnId="{0E38C961-F6A2-4604-824A-9439A816CB6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031E6C2-D365-44BB-B7F0-E6808B3F042C}" type="sibTrans" cxnId="{0E38C961-F6A2-4604-824A-9439A816CB6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4B83754-05A9-4BEB-A949-FE47C8799580}">
      <dgm:prSet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Thesis Defense Request</a:t>
          </a:r>
          <a:endParaRPr lang="en-GB" dirty="0">
            <a:solidFill>
              <a:schemeClr val="tx1"/>
            </a:solidFill>
          </a:endParaRPr>
        </a:p>
      </dgm:t>
    </dgm:pt>
    <dgm:pt modelId="{B4175261-3C2E-4A11-B342-6D9EE3DB65DB}" type="parTrans" cxnId="{08092422-62C2-471C-8AF0-768C742EBDC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3524477-C7F2-4473-9B0A-6AE9C32A5A9E}" type="sibTrans" cxnId="{08092422-62C2-471C-8AF0-768C742EBDC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E8209C5-D5EC-4C36-BD3C-87AD58E47BF2}" type="pres">
      <dgm:prSet presAssocID="{A7F876C2-9D73-4DA3-8B72-093D5CDE336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E59B155-F1FE-4511-96D4-112E495626CC}" type="pres">
      <dgm:prSet presAssocID="{1AB46990-7FA1-4059-A143-D6D604721AB9}" presName="singleCycle" presStyleCnt="0"/>
      <dgm:spPr/>
    </dgm:pt>
    <dgm:pt modelId="{74DC2BDD-59D0-4D07-9C07-6F3FA18D22E4}" type="pres">
      <dgm:prSet presAssocID="{1AB46990-7FA1-4059-A143-D6D604721AB9}" presName="singleCenter" presStyleLbl="node1" presStyleIdx="0" presStyleCnt="5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1FB8F59F-AFBE-4D34-93F9-7E45554F023F}" type="pres">
      <dgm:prSet presAssocID="{B723EB36-4F89-4F13-A411-AE40FC0E73D8}" presName="Name56" presStyleLbl="parChTrans1D2" presStyleIdx="0" presStyleCnt="4"/>
      <dgm:spPr/>
      <dgm:t>
        <a:bodyPr/>
        <a:lstStyle/>
        <a:p>
          <a:endParaRPr lang="en-GB"/>
        </a:p>
      </dgm:t>
    </dgm:pt>
    <dgm:pt modelId="{D339C701-F4F9-40C0-8FE2-E765F1CBEB54}" type="pres">
      <dgm:prSet presAssocID="{618156DC-8B65-4BBD-AD86-D3ED277F3481}" presName="text0" presStyleLbl="node1" presStyleIdx="1" presStyleCnt="5" custScaleX="139450" custScaleY="721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E5D349-120D-4C61-9D32-AFE5398888E0}" type="pres">
      <dgm:prSet presAssocID="{3B2ED4DC-59E2-4BBD-AFFE-43DBAD57A340}" presName="Name56" presStyleLbl="parChTrans1D2" presStyleIdx="1" presStyleCnt="4"/>
      <dgm:spPr/>
      <dgm:t>
        <a:bodyPr/>
        <a:lstStyle/>
        <a:p>
          <a:endParaRPr lang="en-GB"/>
        </a:p>
      </dgm:t>
    </dgm:pt>
    <dgm:pt modelId="{FDA3F5D4-B728-47CB-891D-28288FAFF7FF}" type="pres">
      <dgm:prSet presAssocID="{7F2288D5-ABDC-4681-BCAE-AB697E8DA950}" presName="text0" presStyleLbl="node1" presStyleIdx="2" presStyleCnt="5" custScaleX="154218" custRadScaleRad="1199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FD85E6-EF18-46D7-90F6-6283E1813362}" type="pres">
      <dgm:prSet presAssocID="{E0FCC011-FC53-4045-BE75-15222F66A0C1}" presName="Name56" presStyleLbl="parChTrans1D2" presStyleIdx="2" presStyleCnt="4"/>
      <dgm:spPr/>
      <dgm:t>
        <a:bodyPr/>
        <a:lstStyle/>
        <a:p>
          <a:endParaRPr lang="en-GB"/>
        </a:p>
      </dgm:t>
    </dgm:pt>
    <dgm:pt modelId="{82277A77-49CB-4337-BC59-9D6A8B06402A}" type="pres">
      <dgm:prSet presAssocID="{FCC88A42-83F3-4406-B90B-A5C7C710AF8E}" presName="text0" presStyleLbl="node1" presStyleIdx="3" presStyleCnt="5" custScaleX="12839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1286B2-CE5C-4B6C-8463-3CC94DF671C9}" type="pres">
      <dgm:prSet presAssocID="{B4175261-3C2E-4A11-B342-6D9EE3DB65DB}" presName="Name56" presStyleLbl="parChTrans1D2" presStyleIdx="3" presStyleCnt="4"/>
      <dgm:spPr/>
      <dgm:t>
        <a:bodyPr/>
        <a:lstStyle/>
        <a:p>
          <a:endParaRPr lang="en-GB"/>
        </a:p>
      </dgm:t>
    </dgm:pt>
    <dgm:pt modelId="{6A3B2C6B-8881-4EAC-AA2C-4F4D2A171F1C}" type="pres">
      <dgm:prSet presAssocID="{74B83754-05A9-4BEB-A949-FE47C8799580}" presName="text0" presStyleLbl="node1" presStyleIdx="4" presStyleCnt="5" custScaleX="144241" custRadScaleRad="1159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A04FE62-08BE-48B4-99F7-42CFE1315D0B}" srcId="{1AB46990-7FA1-4059-A143-D6D604721AB9}" destId="{618156DC-8B65-4BBD-AD86-D3ED277F3481}" srcOrd="0" destOrd="0" parTransId="{B723EB36-4F89-4F13-A411-AE40FC0E73D8}" sibTransId="{0A2010CB-7400-440B-AD7C-FF4FC1904616}"/>
    <dgm:cxn modelId="{AFAA428A-FEDB-41A8-B9F8-E70601F557C4}" type="presOf" srcId="{1AB46990-7FA1-4059-A143-D6D604721AB9}" destId="{74DC2BDD-59D0-4D07-9C07-6F3FA18D22E4}" srcOrd="0" destOrd="0" presId="urn:microsoft.com/office/officeart/2008/layout/RadialCluster"/>
    <dgm:cxn modelId="{7D9A2B4E-4D1B-4D80-A7C0-EEB970E455F5}" type="presOf" srcId="{3B2ED4DC-59E2-4BBD-AFFE-43DBAD57A340}" destId="{6CE5D349-120D-4C61-9D32-AFE5398888E0}" srcOrd="0" destOrd="0" presId="urn:microsoft.com/office/officeart/2008/layout/RadialCluster"/>
    <dgm:cxn modelId="{08092422-62C2-471C-8AF0-768C742EBDC8}" srcId="{1AB46990-7FA1-4059-A143-D6D604721AB9}" destId="{74B83754-05A9-4BEB-A949-FE47C8799580}" srcOrd="3" destOrd="0" parTransId="{B4175261-3C2E-4A11-B342-6D9EE3DB65DB}" sibTransId="{23524477-C7F2-4473-9B0A-6AE9C32A5A9E}"/>
    <dgm:cxn modelId="{1F5D6523-AFE8-4AD1-A760-A74E363C0883}" type="presOf" srcId="{B4175261-3C2E-4A11-B342-6D9EE3DB65DB}" destId="{9B1286B2-CE5C-4B6C-8463-3CC94DF671C9}" srcOrd="0" destOrd="0" presId="urn:microsoft.com/office/officeart/2008/layout/RadialCluster"/>
    <dgm:cxn modelId="{4B8F03CE-012A-4336-9B51-6CB7B09EBF41}" type="presOf" srcId="{7F2288D5-ABDC-4681-BCAE-AB697E8DA950}" destId="{FDA3F5D4-B728-47CB-891D-28288FAFF7FF}" srcOrd="0" destOrd="0" presId="urn:microsoft.com/office/officeart/2008/layout/RadialCluster"/>
    <dgm:cxn modelId="{8273F121-D037-4044-8429-080AC21EAFE2}" srcId="{A7F876C2-9D73-4DA3-8B72-093D5CDE3361}" destId="{1AB46990-7FA1-4059-A143-D6D604721AB9}" srcOrd="0" destOrd="0" parTransId="{66075B3B-547D-4C97-8600-CC9C142387D2}" sibTransId="{CEED3F2D-0D8F-483C-AE0F-D1347072A4BB}"/>
    <dgm:cxn modelId="{17A867EC-8D9C-48E7-BE7B-0C1DFF2DDCEB}" srcId="{1AB46990-7FA1-4059-A143-D6D604721AB9}" destId="{7F2288D5-ABDC-4681-BCAE-AB697E8DA950}" srcOrd="1" destOrd="0" parTransId="{3B2ED4DC-59E2-4BBD-AFFE-43DBAD57A340}" sibTransId="{FA2F20CE-1378-4716-B8CD-9A07A5DFDA36}"/>
    <dgm:cxn modelId="{9E7EBE46-EC4E-4A0D-957C-E74693B81E5B}" type="presOf" srcId="{B723EB36-4F89-4F13-A411-AE40FC0E73D8}" destId="{1FB8F59F-AFBE-4D34-93F9-7E45554F023F}" srcOrd="0" destOrd="0" presId="urn:microsoft.com/office/officeart/2008/layout/RadialCluster"/>
    <dgm:cxn modelId="{007E60DA-8B9E-4AF8-950C-2B5E1DDD7332}" type="presOf" srcId="{74B83754-05A9-4BEB-A949-FE47C8799580}" destId="{6A3B2C6B-8881-4EAC-AA2C-4F4D2A171F1C}" srcOrd="0" destOrd="0" presId="urn:microsoft.com/office/officeart/2008/layout/RadialCluster"/>
    <dgm:cxn modelId="{65948AA3-D149-4834-9BDD-E904459DDF9F}" type="presOf" srcId="{A7F876C2-9D73-4DA3-8B72-093D5CDE3361}" destId="{0E8209C5-D5EC-4C36-BD3C-87AD58E47BF2}" srcOrd="0" destOrd="0" presId="urn:microsoft.com/office/officeart/2008/layout/RadialCluster"/>
    <dgm:cxn modelId="{DED945E4-68DE-4552-974E-EA8E647BA290}" type="presOf" srcId="{618156DC-8B65-4BBD-AD86-D3ED277F3481}" destId="{D339C701-F4F9-40C0-8FE2-E765F1CBEB54}" srcOrd="0" destOrd="0" presId="urn:microsoft.com/office/officeart/2008/layout/RadialCluster"/>
    <dgm:cxn modelId="{0E38C961-F6A2-4604-824A-9439A816CB66}" srcId="{1AB46990-7FA1-4059-A143-D6D604721AB9}" destId="{FCC88A42-83F3-4406-B90B-A5C7C710AF8E}" srcOrd="2" destOrd="0" parTransId="{E0FCC011-FC53-4045-BE75-15222F66A0C1}" sibTransId="{0031E6C2-D365-44BB-B7F0-E6808B3F042C}"/>
    <dgm:cxn modelId="{5422BF5B-FF19-4290-A050-60B06830CE2D}" type="presOf" srcId="{FCC88A42-83F3-4406-B90B-A5C7C710AF8E}" destId="{82277A77-49CB-4337-BC59-9D6A8B06402A}" srcOrd="0" destOrd="0" presId="urn:microsoft.com/office/officeart/2008/layout/RadialCluster"/>
    <dgm:cxn modelId="{7F2128A8-9B32-43FF-8A1A-9375AF496D05}" type="presOf" srcId="{E0FCC011-FC53-4045-BE75-15222F66A0C1}" destId="{DBFD85E6-EF18-46D7-90F6-6283E1813362}" srcOrd="0" destOrd="0" presId="urn:microsoft.com/office/officeart/2008/layout/RadialCluster"/>
    <dgm:cxn modelId="{0C09DFD2-FAFB-4002-873C-AE82604AA271}" type="presParOf" srcId="{0E8209C5-D5EC-4C36-BD3C-87AD58E47BF2}" destId="{3E59B155-F1FE-4511-96D4-112E495626CC}" srcOrd="0" destOrd="0" presId="urn:microsoft.com/office/officeart/2008/layout/RadialCluster"/>
    <dgm:cxn modelId="{1CA90A6B-D471-4B25-8C25-6A3C57DB53AE}" type="presParOf" srcId="{3E59B155-F1FE-4511-96D4-112E495626CC}" destId="{74DC2BDD-59D0-4D07-9C07-6F3FA18D22E4}" srcOrd="0" destOrd="0" presId="urn:microsoft.com/office/officeart/2008/layout/RadialCluster"/>
    <dgm:cxn modelId="{186D542E-55A4-4C54-AAC5-A7CB8B76B717}" type="presParOf" srcId="{3E59B155-F1FE-4511-96D4-112E495626CC}" destId="{1FB8F59F-AFBE-4D34-93F9-7E45554F023F}" srcOrd="1" destOrd="0" presId="urn:microsoft.com/office/officeart/2008/layout/RadialCluster"/>
    <dgm:cxn modelId="{590F56EE-E122-4527-9D03-8FD0930936EB}" type="presParOf" srcId="{3E59B155-F1FE-4511-96D4-112E495626CC}" destId="{D339C701-F4F9-40C0-8FE2-E765F1CBEB54}" srcOrd="2" destOrd="0" presId="urn:microsoft.com/office/officeart/2008/layout/RadialCluster"/>
    <dgm:cxn modelId="{9B4B12DD-BA3F-4989-840B-199A7E840E1C}" type="presParOf" srcId="{3E59B155-F1FE-4511-96D4-112E495626CC}" destId="{6CE5D349-120D-4C61-9D32-AFE5398888E0}" srcOrd="3" destOrd="0" presId="urn:microsoft.com/office/officeart/2008/layout/RadialCluster"/>
    <dgm:cxn modelId="{EF8A8262-BCB4-4BC2-A83D-9852AB0F9A95}" type="presParOf" srcId="{3E59B155-F1FE-4511-96D4-112E495626CC}" destId="{FDA3F5D4-B728-47CB-891D-28288FAFF7FF}" srcOrd="4" destOrd="0" presId="urn:microsoft.com/office/officeart/2008/layout/RadialCluster"/>
    <dgm:cxn modelId="{1896766D-7C2B-418D-B50D-CCBB083507A4}" type="presParOf" srcId="{3E59B155-F1FE-4511-96D4-112E495626CC}" destId="{DBFD85E6-EF18-46D7-90F6-6283E1813362}" srcOrd="5" destOrd="0" presId="urn:microsoft.com/office/officeart/2008/layout/RadialCluster"/>
    <dgm:cxn modelId="{595AA1A8-C2F6-423A-9B44-3A9E9C6AA1AF}" type="presParOf" srcId="{3E59B155-F1FE-4511-96D4-112E495626CC}" destId="{82277A77-49CB-4337-BC59-9D6A8B06402A}" srcOrd="6" destOrd="0" presId="urn:microsoft.com/office/officeart/2008/layout/RadialCluster"/>
    <dgm:cxn modelId="{2D7CCD91-694A-4E1C-9D1F-1BD5C4635D18}" type="presParOf" srcId="{3E59B155-F1FE-4511-96D4-112E495626CC}" destId="{9B1286B2-CE5C-4B6C-8463-3CC94DF671C9}" srcOrd="7" destOrd="0" presId="urn:microsoft.com/office/officeart/2008/layout/RadialCluster"/>
    <dgm:cxn modelId="{A6D86408-5A99-4AB3-9EC5-11F5C050EBC0}" type="presParOf" srcId="{3E59B155-F1FE-4511-96D4-112E495626CC}" destId="{6A3B2C6B-8881-4EAC-AA2C-4F4D2A171F1C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55A9B9C-2F9D-4A33-9E31-6550218A71D5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14174DC-52A3-4721-9DDC-7791E7EC7D69}">
      <dgm:prSet phldrT="[Text]" custT="1"/>
      <dgm:spPr/>
      <dgm:t>
        <a:bodyPr/>
        <a:lstStyle/>
        <a:p>
          <a:r>
            <a:rPr lang="en-GB" sz="1400" b="1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Active students selecting a particular course in their Degree Plans</a:t>
          </a:r>
          <a:r>
            <a:rPr lang="en-GB" sz="1400" dirty="0" smtClean="0">
              <a:latin typeface="+mj-lt"/>
            </a:rPr>
            <a:t> </a:t>
          </a:r>
          <a:endParaRPr lang="en-GB" sz="1400" dirty="0">
            <a:latin typeface="+mj-lt"/>
          </a:endParaRPr>
        </a:p>
      </dgm:t>
    </dgm:pt>
    <dgm:pt modelId="{EE5208C6-9F95-4FDD-9882-6EC52E70F6CF}" type="parTrans" cxnId="{A3AAA054-0BC9-492D-B1FE-9AE24FA0370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FE7E2EC-EBF2-4DE5-A667-4EA4AD592A2D}" type="sibTrans" cxnId="{A3AAA054-0BC9-492D-B1FE-9AE24FA0370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9806A7C-8ED2-46ED-B00A-AEA5200F306D}">
      <dgm:prSet phldrT="[Text]" custT="1"/>
      <dgm:spPr/>
      <dgm:t>
        <a:bodyPr/>
        <a:lstStyle/>
        <a:p>
          <a:r>
            <a:rPr lang="en-GB" sz="2000" dirty="0" smtClean="0">
              <a:latin typeface="+mj-lt"/>
            </a:rPr>
            <a:t>All Active Graduate Students selecting a particular course in their Degree Plans, are listed.</a:t>
          </a:r>
          <a:endParaRPr lang="en-GB" sz="2000" dirty="0">
            <a:latin typeface="+mj-lt"/>
          </a:endParaRPr>
        </a:p>
      </dgm:t>
    </dgm:pt>
    <dgm:pt modelId="{6115C3A7-8AAB-4C3F-B016-566A03721865}" type="parTrans" cxnId="{44042778-FDCD-4974-9005-F28EC4BD68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0423801-3215-49C0-80B5-DD219E2D56C8}" type="sibTrans" cxnId="{44042778-FDCD-4974-9005-F28EC4BD68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A264DE69-1AE5-47B8-9AA0-7E3B5328E51A}">
      <dgm:prSet phldrT="[Text]" custT="1"/>
      <dgm:spPr/>
      <dgm:t>
        <a:bodyPr/>
        <a:lstStyle/>
        <a:p>
          <a:endParaRPr lang="en-GB" sz="2000" dirty="0" smtClean="0">
            <a:latin typeface="+mj-lt"/>
          </a:endParaRPr>
        </a:p>
        <a:p>
          <a:r>
            <a:rPr lang="en-GB" sz="2000" dirty="0" smtClean="0">
              <a:latin typeface="+mj-lt"/>
            </a:rPr>
            <a:t>Statistics </a:t>
          </a:r>
          <a:r>
            <a:rPr lang="en-GB" sz="2000" dirty="0" smtClean="0">
              <a:latin typeface="+mj-lt"/>
            </a:rPr>
            <a:t>are classified into two categories:</a:t>
          </a:r>
          <a:endParaRPr lang="en-GB" sz="2000" dirty="0">
            <a:latin typeface="+mj-lt"/>
          </a:endParaRPr>
        </a:p>
      </dgm:t>
    </dgm:pt>
    <dgm:pt modelId="{5BD44B25-AA1A-4DE0-A3F8-1EE0159D7641}" type="parTrans" cxnId="{0FED596B-7F7C-4419-B536-F211D7B89A05}">
      <dgm:prSet/>
      <dgm:spPr/>
      <dgm:t>
        <a:bodyPr/>
        <a:lstStyle/>
        <a:p>
          <a:endParaRPr lang="en-GB"/>
        </a:p>
      </dgm:t>
    </dgm:pt>
    <dgm:pt modelId="{EDD203FB-44F5-4B06-B16B-4466F0B9C67A}" type="sibTrans" cxnId="{0FED596B-7F7C-4419-B536-F211D7B89A05}">
      <dgm:prSet/>
      <dgm:spPr/>
      <dgm:t>
        <a:bodyPr/>
        <a:lstStyle/>
        <a:p>
          <a:endParaRPr lang="en-GB"/>
        </a:p>
      </dgm:t>
    </dgm:pt>
    <dgm:pt modelId="{630748F1-3B13-457F-9ACA-55CA2FEACCD2}">
      <dgm:prSet phldrT="[Text]"/>
      <dgm:spPr/>
      <dgm:t>
        <a:bodyPr/>
        <a:lstStyle/>
        <a:p>
          <a:r>
            <a:rPr lang="en-GB" sz="1700" dirty="0" smtClean="0">
              <a:latin typeface="+mj-lt"/>
            </a:rPr>
            <a:t>Selected by students who have not yet completed one year.</a:t>
          </a:r>
          <a:endParaRPr lang="en-GB" sz="1700" dirty="0">
            <a:latin typeface="+mj-lt"/>
          </a:endParaRPr>
        </a:p>
      </dgm:t>
    </dgm:pt>
    <dgm:pt modelId="{5FC1DC4E-E399-4646-B1A9-B042831BB3D9}" type="parTrans" cxnId="{6D00F3C6-9A6C-4437-975C-9165CEDFF5A5}">
      <dgm:prSet/>
      <dgm:spPr/>
      <dgm:t>
        <a:bodyPr/>
        <a:lstStyle/>
        <a:p>
          <a:endParaRPr lang="en-GB"/>
        </a:p>
      </dgm:t>
    </dgm:pt>
    <dgm:pt modelId="{5B2E6C38-2D18-4A48-A047-0FD72378786E}" type="sibTrans" cxnId="{6D00F3C6-9A6C-4437-975C-9165CEDFF5A5}">
      <dgm:prSet/>
      <dgm:spPr/>
      <dgm:t>
        <a:bodyPr/>
        <a:lstStyle/>
        <a:p>
          <a:endParaRPr lang="en-GB"/>
        </a:p>
      </dgm:t>
    </dgm:pt>
    <dgm:pt modelId="{FC51AEFE-570C-47C6-8052-95C5EB56F85A}">
      <dgm:prSet phldrT="[Text]"/>
      <dgm:spPr/>
      <dgm:t>
        <a:bodyPr/>
        <a:lstStyle/>
        <a:p>
          <a:r>
            <a:rPr lang="en-GB" sz="1700" dirty="0" smtClean="0">
              <a:latin typeface="+mj-lt"/>
            </a:rPr>
            <a:t>Selected by students who have completed one year or more.</a:t>
          </a:r>
          <a:endParaRPr lang="en-GB" sz="1700" dirty="0">
            <a:latin typeface="+mj-lt"/>
          </a:endParaRPr>
        </a:p>
      </dgm:t>
    </dgm:pt>
    <dgm:pt modelId="{DBF7562D-6485-4AF8-B89A-8CE5A75F5CAC}" type="parTrans" cxnId="{50E3019E-6448-41E3-ACE2-98BDA4A70F82}">
      <dgm:prSet/>
      <dgm:spPr/>
      <dgm:t>
        <a:bodyPr/>
        <a:lstStyle/>
        <a:p>
          <a:endParaRPr lang="en-GB"/>
        </a:p>
      </dgm:t>
    </dgm:pt>
    <dgm:pt modelId="{45E55018-2892-4818-A34A-3BE1A3AD534E}" type="sibTrans" cxnId="{50E3019E-6448-41E3-ACE2-98BDA4A70F82}">
      <dgm:prSet/>
      <dgm:spPr/>
      <dgm:t>
        <a:bodyPr/>
        <a:lstStyle/>
        <a:p>
          <a:endParaRPr lang="en-GB"/>
        </a:p>
      </dgm:t>
    </dgm:pt>
    <dgm:pt modelId="{F2805C89-FE3C-4089-A7D5-381628C55DB8}" type="pres">
      <dgm:prSet presAssocID="{A55A9B9C-2F9D-4A33-9E31-6550218A71D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8116580-1814-481E-899B-3D9AA3FA6875}" type="pres">
      <dgm:prSet presAssocID="{114174DC-52A3-4721-9DDC-7791E7EC7D69}" presName="composite" presStyleCnt="0"/>
      <dgm:spPr/>
    </dgm:pt>
    <dgm:pt modelId="{6B144C08-27D4-4588-9510-0BC89F683FD8}" type="pres">
      <dgm:prSet presAssocID="{114174DC-52A3-4721-9DDC-7791E7EC7D69}" presName="ParentAccentShape" presStyleLbl="trBgShp" presStyleIdx="0" presStyleCnt="2"/>
      <dgm:spPr/>
    </dgm:pt>
    <dgm:pt modelId="{B80592A1-6869-406A-BA4E-39BA9F56768E}" type="pres">
      <dgm:prSet presAssocID="{114174DC-52A3-4721-9DDC-7791E7EC7D69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1E8ED0-44E6-4240-A3FF-9E119A12E03B}" type="pres">
      <dgm:prSet presAssocID="{114174DC-52A3-4721-9DDC-7791E7EC7D69}" presName="ChildText" presStyleLbl="revTx" presStyleIdx="1" presStyleCnt="2" custLinFactNeighborY="-7729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EC2F56AA-B0A0-46B9-8828-C430BC4AC497}" type="pres">
      <dgm:prSet presAssocID="{114174DC-52A3-4721-9DDC-7791E7EC7D69}" presName="ChildAccentShape" presStyleLbl="trBgShp" presStyleIdx="1" presStyleCnt="2"/>
      <dgm:spPr/>
    </dgm:pt>
    <dgm:pt modelId="{865B2E60-96D9-411A-BA97-B2AEF1E297B5}" type="pres">
      <dgm:prSet presAssocID="{114174DC-52A3-4721-9DDC-7791E7EC7D69}" presName="Image" presStyleLbl="alignImgPlace1" presStyleIdx="0" presStyleCn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  <a:ln/>
      </dgm:spPr>
      <dgm:t>
        <a:bodyPr/>
        <a:lstStyle/>
        <a:p>
          <a:endParaRPr lang="en-GB"/>
        </a:p>
      </dgm:t>
    </dgm:pt>
  </dgm:ptLst>
  <dgm:cxnLst>
    <dgm:cxn modelId="{0FED596B-7F7C-4419-B536-F211D7B89A05}" srcId="{114174DC-52A3-4721-9DDC-7791E7EC7D69}" destId="{A264DE69-1AE5-47B8-9AA0-7E3B5328E51A}" srcOrd="1" destOrd="0" parTransId="{5BD44B25-AA1A-4DE0-A3F8-1EE0159D7641}" sibTransId="{EDD203FB-44F5-4B06-B16B-4466F0B9C67A}"/>
    <dgm:cxn modelId="{C3E006D8-BA2B-4C30-AFFC-F0EC40D7B7F9}" type="presOf" srcId="{114174DC-52A3-4721-9DDC-7791E7EC7D69}" destId="{B80592A1-6869-406A-BA4E-39BA9F56768E}" srcOrd="0" destOrd="0" presId="urn:microsoft.com/office/officeart/2009/3/layout/SnapshotPictureList"/>
    <dgm:cxn modelId="{6D00F3C6-9A6C-4437-975C-9165CEDFF5A5}" srcId="{A264DE69-1AE5-47B8-9AA0-7E3B5328E51A}" destId="{630748F1-3B13-457F-9ACA-55CA2FEACCD2}" srcOrd="0" destOrd="0" parTransId="{5FC1DC4E-E399-4646-B1A9-B042831BB3D9}" sibTransId="{5B2E6C38-2D18-4A48-A047-0FD72378786E}"/>
    <dgm:cxn modelId="{50E3019E-6448-41E3-ACE2-98BDA4A70F82}" srcId="{A264DE69-1AE5-47B8-9AA0-7E3B5328E51A}" destId="{FC51AEFE-570C-47C6-8052-95C5EB56F85A}" srcOrd="1" destOrd="0" parTransId="{DBF7562D-6485-4AF8-B89A-8CE5A75F5CAC}" sibTransId="{45E55018-2892-4818-A34A-3BE1A3AD534E}"/>
    <dgm:cxn modelId="{20658E2E-3523-4D4C-ABC2-F5B7B840556D}" type="presOf" srcId="{69806A7C-8ED2-46ED-B00A-AEA5200F306D}" destId="{2E1E8ED0-44E6-4240-A3FF-9E119A12E03B}" srcOrd="0" destOrd="0" presId="urn:microsoft.com/office/officeart/2009/3/layout/SnapshotPictureList"/>
    <dgm:cxn modelId="{444909CA-7286-495B-905F-EB5E0F2FF008}" type="presOf" srcId="{A55A9B9C-2F9D-4A33-9E31-6550218A71D5}" destId="{F2805C89-FE3C-4089-A7D5-381628C55DB8}" srcOrd="0" destOrd="0" presId="urn:microsoft.com/office/officeart/2009/3/layout/SnapshotPictureList"/>
    <dgm:cxn modelId="{A3AAA054-0BC9-492D-B1FE-9AE24FA03705}" srcId="{A55A9B9C-2F9D-4A33-9E31-6550218A71D5}" destId="{114174DC-52A3-4721-9DDC-7791E7EC7D69}" srcOrd="0" destOrd="0" parTransId="{EE5208C6-9F95-4FDD-9882-6EC52E70F6CF}" sibTransId="{6FE7E2EC-EBF2-4DE5-A667-4EA4AD592A2D}"/>
    <dgm:cxn modelId="{F741320F-6E4D-431E-B0E4-4143CCED423E}" type="presOf" srcId="{630748F1-3B13-457F-9ACA-55CA2FEACCD2}" destId="{2E1E8ED0-44E6-4240-A3FF-9E119A12E03B}" srcOrd="0" destOrd="2" presId="urn:microsoft.com/office/officeart/2009/3/layout/SnapshotPictureList"/>
    <dgm:cxn modelId="{AA0B9FEB-1DC7-411C-B480-F9D044F01650}" type="presOf" srcId="{A264DE69-1AE5-47B8-9AA0-7E3B5328E51A}" destId="{2E1E8ED0-44E6-4240-A3FF-9E119A12E03B}" srcOrd="0" destOrd="1" presId="urn:microsoft.com/office/officeart/2009/3/layout/SnapshotPictureList"/>
    <dgm:cxn modelId="{44042778-FDCD-4974-9005-F28EC4BD6838}" srcId="{114174DC-52A3-4721-9DDC-7791E7EC7D69}" destId="{69806A7C-8ED2-46ED-B00A-AEA5200F306D}" srcOrd="0" destOrd="0" parTransId="{6115C3A7-8AAB-4C3F-B016-566A03721865}" sibTransId="{60423801-3215-49C0-80B5-DD219E2D56C8}"/>
    <dgm:cxn modelId="{EE676406-675D-4135-9DAB-267B856ECF31}" type="presOf" srcId="{FC51AEFE-570C-47C6-8052-95C5EB56F85A}" destId="{2E1E8ED0-44E6-4240-A3FF-9E119A12E03B}" srcOrd="0" destOrd="3" presId="urn:microsoft.com/office/officeart/2009/3/layout/SnapshotPictureList"/>
    <dgm:cxn modelId="{084B6F68-CB54-4749-AEAE-2FC090368158}" type="presParOf" srcId="{F2805C89-FE3C-4089-A7D5-381628C55DB8}" destId="{D8116580-1814-481E-899B-3D9AA3FA6875}" srcOrd="0" destOrd="0" presId="urn:microsoft.com/office/officeart/2009/3/layout/SnapshotPictureList"/>
    <dgm:cxn modelId="{B3C93BD3-C391-47AB-BA98-386494D20183}" type="presParOf" srcId="{D8116580-1814-481E-899B-3D9AA3FA6875}" destId="{6B144C08-27D4-4588-9510-0BC89F683FD8}" srcOrd="0" destOrd="0" presId="urn:microsoft.com/office/officeart/2009/3/layout/SnapshotPictureList"/>
    <dgm:cxn modelId="{27D462B3-1D49-47B6-AD1B-E792FEC10C48}" type="presParOf" srcId="{D8116580-1814-481E-899B-3D9AA3FA6875}" destId="{B80592A1-6869-406A-BA4E-39BA9F56768E}" srcOrd="1" destOrd="0" presId="urn:microsoft.com/office/officeart/2009/3/layout/SnapshotPictureList"/>
    <dgm:cxn modelId="{37FF6336-1221-48C4-BA1B-7E71950F53E9}" type="presParOf" srcId="{D8116580-1814-481E-899B-3D9AA3FA6875}" destId="{2E1E8ED0-44E6-4240-A3FF-9E119A12E03B}" srcOrd="2" destOrd="0" presId="urn:microsoft.com/office/officeart/2009/3/layout/SnapshotPictureList"/>
    <dgm:cxn modelId="{6BE49259-BF9E-4896-939C-053CEE70A056}" type="presParOf" srcId="{D8116580-1814-481E-899B-3D9AA3FA6875}" destId="{EC2F56AA-B0A0-46B9-8828-C430BC4AC497}" srcOrd="3" destOrd="0" presId="urn:microsoft.com/office/officeart/2009/3/layout/SnapshotPictureList"/>
    <dgm:cxn modelId="{2C656F5B-7F3E-46B4-9E6B-59F9727B17CB}" type="presParOf" srcId="{D8116580-1814-481E-899B-3D9AA3FA6875}" destId="{865B2E60-96D9-411A-BA97-B2AEF1E297B5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55A9B9C-2F9D-4A33-9E31-6550218A71D5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14174DC-52A3-4721-9DDC-7791E7EC7D69}">
      <dgm:prSet phldrT="[Text]"/>
      <dgm:spPr/>
      <dgm:t>
        <a:bodyPr/>
        <a:lstStyle/>
        <a:p>
          <a:r>
            <a:rPr lang="en-GB" b="1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Faculty members with Active Advisees </a:t>
          </a:r>
          <a:r>
            <a:rPr lang="en-GB" dirty="0" smtClean="0">
              <a:latin typeface="+mj-lt"/>
            </a:rPr>
            <a:t> </a:t>
          </a:r>
          <a:endParaRPr lang="en-GB" dirty="0">
            <a:latin typeface="+mj-lt"/>
          </a:endParaRPr>
        </a:p>
      </dgm:t>
    </dgm:pt>
    <dgm:pt modelId="{EE5208C6-9F95-4FDD-9882-6EC52E70F6CF}" type="parTrans" cxnId="{A3AAA054-0BC9-492D-B1FE-9AE24FA0370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FE7E2EC-EBF2-4DE5-A667-4EA4AD592A2D}" type="sibTrans" cxnId="{A3AAA054-0BC9-492D-B1FE-9AE24FA0370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9806A7C-8ED2-46ED-B00A-AEA5200F306D}">
      <dgm:prSet phldrT="[Text]" custT="1"/>
      <dgm:spPr/>
      <dgm:t>
        <a:bodyPr/>
        <a:lstStyle/>
        <a:p>
          <a:r>
            <a:rPr lang="en-GB" sz="2000" dirty="0" smtClean="0">
              <a:latin typeface="+mj-lt"/>
            </a:rPr>
            <a:t>All the faculty members having Active Graduate Students as advisees, are listed.</a:t>
          </a:r>
          <a:endParaRPr lang="en-GB" sz="2000" dirty="0">
            <a:latin typeface="+mj-lt"/>
          </a:endParaRPr>
        </a:p>
      </dgm:t>
    </dgm:pt>
    <dgm:pt modelId="{6115C3A7-8AAB-4C3F-B016-566A03721865}" type="parTrans" cxnId="{44042778-FDCD-4974-9005-F28EC4BD68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0423801-3215-49C0-80B5-DD219E2D56C8}" type="sibTrans" cxnId="{44042778-FDCD-4974-9005-F28EC4BD68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A264DE69-1AE5-47B8-9AA0-7E3B5328E51A}">
      <dgm:prSet phldrT="[Text]" custT="1"/>
      <dgm:spPr/>
      <dgm:t>
        <a:bodyPr/>
        <a:lstStyle/>
        <a:p>
          <a:endParaRPr lang="en-GB" sz="2000" dirty="0" smtClean="0">
            <a:latin typeface="+mj-lt"/>
          </a:endParaRPr>
        </a:p>
        <a:p>
          <a:r>
            <a:rPr lang="en-GB" sz="2000" dirty="0" smtClean="0">
              <a:latin typeface="+mj-lt"/>
            </a:rPr>
            <a:t>Statistics </a:t>
          </a:r>
          <a:r>
            <a:rPr lang="en-GB" sz="2000" dirty="0" smtClean="0">
              <a:latin typeface="+mj-lt"/>
            </a:rPr>
            <a:t>are classified into three categories:</a:t>
          </a:r>
          <a:endParaRPr lang="en-GB" sz="2000" dirty="0">
            <a:latin typeface="+mj-lt"/>
          </a:endParaRPr>
        </a:p>
      </dgm:t>
    </dgm:pt>
    <dgm:pt modelId="{5BD44B25-AA1A-4DE0-A3F8-1EE0159D7641}" type="parTrans" cxnId="{0FED596B-7F7C-4419-B536-F211D7B89A05}">
      <dgm:prSet/>
      <dgm:spPr/>
      <dgm:t>
        <a:bodyPr/>
        <a:lstStyle/>
        <a:p>
          <a:endParaRPr lang="en-GB"/>
        </a:p>
      </dgm:t>
    </dgm:pt>
    <dgm:pt modelId="{EDD203FB-44F5-4B06-B16B-4466F0B9C67A}" type="sibTrans" cxnId="{0FED596B-7F7C-4419-B536-F211D7B89A05}">
      <dgm:prSet/>
      <dgm:spPr/>
      <dgm:t>
        <a:bodyPr/>
        <a:lstStyle/>
        <a:p>
          <a:endParaRPr lang="en-GB"/>
        </a:p>
      </dgm:t>
    </dgm:pt>
    <dgm:pt modelId="{630748F1-3B13-457F-9ACA-55CA2FEACCD2}">
      <dgm:prSet phldrT="[Text]"/>
      <dgm:spPr/>
      <dgm:t>
        <a:bodyPr/>
        <a:lstStyle/>
        <a:p>
          <a:r>
            <a:rPr lang="en-GB" sz="1600" dirty="0" smtClean="0">
              <a:latin typeface="+mj-lt"/>
            </a:rPr>
            <a:t>No. of Active Advisees.</a:t>
          </a:r>
          <a:endParaRPr lang="en-GB" sz="1600" dirty="0">
            <a:latin typeface="+mj-lt"/>
          </a:endParaRPr>
        </a:p>
      </dgm:t>
    </dgm:pt>
    <dgm:pt modelId="{5FC1DC4E-E399-4646-B1A9-B042831BB3D9}" type="parTrans" cxnId="{6D00F3C6-9A6C-4437-975C-9165CEDFF5A5}">
      <dgm:prSet/>
      <dgm:spPr/>
      <dgm:t>
        <a:bodyPr/>
        <a:lstStyle/>
        <a:p>
          <a:endParaRPr lang="en-GB"/>
        </a:p>
      </dgm:t>
    </dgm:pt>
    <dgm:pt modelId="{5B2E6C38-2D18-4A48-A047-0FD72378786E}" type="sibTrans" cxnId="{6D00F3C6-9A6C-4437-975C-9165CEDFF5A5}">
      <dgm:prSet/>
      <dgm:spPr/>
      <dgm:t>
        <a:bodyPr/>
        <a:lstStyle/>
        <a:p>
          <a:endParaRPr lang="en-GB"/>
        </a:p>
      </dgm:t>
    </dgm:pt>
    <dgm:pt modelId="{F69679D1-FC20-4F36-8A66-F1571073A2FE}">
      <dgm:prSet phldrT="[Text]"/>
      <dgm:spPr/>
      <dgm:t>
        <a:bodyPr/>
        <a:lstStyle/>
        <a:p>
          <a:r>
            <a:rPr lang="en-GB" sz="1600" dirty="0" smtClean="0">
              <a:latin typeface="+mj-lt"/>
            </a:rPr>
            <a:t>Membership in thesis/dissertation committees of active students.</a:t>
          </a:r>
          <a:endParaRPr lang="en-GB" sz="1600" dirty="0">
            <a:latin typeface="+mj-lt"/>
          </a:endParaRPr>
        </a:p>
      </dgm:t>
    </dgm:pt>
    <dgm:pt modelId="{3B19F0FC-DAC1-49A4-A783-E7F00313C2F3}" type="parTrans" cxnId="{6083B481-DF76-4F3A-8E6D-4503EE654764}">
      <dgm:prSet/>
      <dgm:spPr/>
      <dgm:t>
        <a:bodyPr/>
        <a:lstStyle/>
        <a:p>
          <a:endParaRPr lang="en-GB"/>
        </a:p>
      </dgm:t>
    </dgm:pt>
    <dgm:pt modelId="{ADBDA549-30D0-44DA-ADB3-8E1091CC4E6F}" type="sibTrans" cxnId="{6083B481-DF76-4F3A-8E6D-4503EE654764}">
      <dgm:prSet/>
      <dgm:spPr/>
      <dgm:t>
        <a:bodyPr/>
        <a:lstStyle/>
        <a:p>
          <a:endParaRPr lang="en-GB"/>
        </a:p>
      </dgm:t>
    </dgm:pt>
    <dgm:pt modelId="{6BF0629B-A7E8-4C90-9557-C83C958E3245}">
      <dgm:prSet phldrT="[Text]"/>
      <dgm:spPr/>
      <dgm:t>
        <a:bodyPr/>
        <a:lstStyle/>
        <a:p>
          <a:r>
            <a:rPr lang="en-GB" sz="1600" dirty="0" smtClean="0">
              <a:latin typeface="+mj-lt"/>
            </a:rPr>
            <a:t>No. of advisees successful defended theses/dissertations during the last 05 years.</a:t>
          </a:r>
          <a:endParaRPr lang="en-GB" sz="1600" dirty="0">
            <a:latin typeface="+mj-lt"/>
          </a:endParaRPr>
        </a:p>
      </dgm:t>
    </dgm:pt>
    <dgm:pt modelId="{EBCCF33F-84C9-4612-B974-7FD96BF5AAA0}" type="parTrans" cxnId="{371E8E02-AAEB-4630-8CE1-518270D0A1BF}">
      <dgm:prSet/>
      <dgm:spPr/>
      <dgm:t>
        <a:bodyPr/>
        <a:lstStyle/>
        <a:p>
          <a:endParaRPr lang="en-GB"/>
        </a:p>
      </dgm:t>
    </dgm:pt>
    <dgm:pt modelId="{3E7FD3AC-C457-41CD-8916-7C778546D7F0}" type="sibTrans" cxnId="{371E8E02-AAEB-4630-8CE1-518270D0A1BF}">
      <dgm:prSet/>
      <dgm:spPr/>
      <dgm:t>
        <a:bodyPr/>
        <a:lstStyle/>
        <a:p>
          <a:endParaRPr lang="en-GB"/>
        </a:p>
      </dgm:t>
    </dgm:pt>
    <dgm:pt modelId="{F2805C89-FE3C-4089-A7D5-381628C55DB8}" type="pres">
      <dgm:prSet presAssocID="{A55A9B9C-2F9D-4A33-9E31-6550218A71D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8116580-1814-481E-899B-3D9AA3FA6875}" type="pres">
      <dgm:prSet presAssocID="{114174DC-52A3-4721-9DDC-7791E7EC7D69}" presName="composite" presStyleCnt="0"/>
      <dgm:spPr/>
    </dgm:pt>
    <dgm:pt modelId="{6B144C08-27D4-4588-9510-0BC89F683FD8}" type="pres">
      <dgm:prSet presAssocID="{114174DC-52A3-4721-9DDC-7791E7EC7D69}" presName="ParentAccentShape" presStyleLbl="trBgShp" presStyleIdx="0" presStyleCnt="2"/>
      <dgm:spPr/>
    </dgm:pt>
    <dgm:pt modelId="{B80592A1-6869-406A-BA4E-39BA9F56768E}" type="pres">
      <dgm:prSet presAssocID="{114174DC-52A3-4721-9DDC-7791E7EC7D69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1E8ED0-44E6-4240-A3FF-9E119A12E03B}" type="pres">
      <dgm:prSet presAssocID="{114174DC-52A3-4721-9DDC-7791E7EC7D69}" presName="ChildText" presStyleLbl="revTx" presStyleIdx="1" presStyleCnt="2" custScaleX="109389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EC2F56AA-B0A0-46B9-8828-C430BC4AC497}" type="pres">
      <dgm:prSet presAssocID="{114174DC-52A3-4721-9DDC-7791E7EC7D69}" presName="ChildAccentShape" presStyleLbl="trBgShp" presStyleIdx="1" presStyleCnt="2"/>
      <dgm:spPr/>
    </dgm:pt>
    <dgm:pt modelId="{865B2E60-96D9-411A-BA97-B2AEF1E297B5}" type="pres">
      <dgm:prSet presAssocID="{114174DC-52A3-4721-9DDC-7791E7EC7D69}" presName="Image" presStyleLbl="alignImgPlace1" presStyleIdx="0" presStyleCn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A3AAA054-0BC9-492D-B1FE-9AE24FA03705}" srcId="{A55A9B9C-2F9D-4A33-9E31-6550218A71D5}" destId="{114174DC-52A3-4721-9DDC-7791E7EC7D69}" srcOrd="0" destOrd="0" parTransId="{EE5208C6-9F95-4FDD-9882-6EC52E70F6CF}" sibTransId="{6FE7E2EC-EBF2-4DE5-A667-4EA4AD592A2D}"/>
    <dgm:cxn modelId="{371E8E02-AAEB-4630-8CE1-518270D0A1BF}" srcId="{A264DE69-1AE5-47B8-9AA0-7E3B5328E51A}" destId="{6BF0629B-A7E8-4C90-9557-C83C958E3245}" srcOrd="2" destOrd="0" parTransId="{EBCCF33F-84C9-4612-B974-7FD96BF5AAA0}" sibTransId="{3E7FD3AC-C457-41CD-8916-7C778546D7F0}"/>
    <dgm:cxn modelId="{6D00F3C6-9A6C-4437-975C-9165CEDFF5A5}" srcId="{A264DE69-1AE5-47B8-9AA0-7E3B5328E51A}" destId="{630748F1-3B13-457F-9ACA-55CA2FEACCD2}" srcOrd="0" destOrd="0" parTransId="{5FC1DC4E-E399-4646-B1A9-B042831BB3D9}" sibTransId="{5B2E6C38-2D18-4A48-A047-0FD72378786E}"/>
    <dgm:cxn modelId="{407209A2-44E3-4A1A-B314-FBAAFA290914}" type="presOf" srcId="{F69679D1-FC20-4F36-8A66-F1571073A2FE}" destId="{2E1E8ED0-44E6-4240-A3FF-9E119A12E03B}" srcOrd="0" destOrd="3" presId="urn:microsoft.com/office/officeart/2009/3/layout/SnapshotPictureList"/>
    <dgm:cxn modelId="{32994D50-8BE3-4A44-86A9-9E4CD3A6CF41}" type="presOf" srcId="{6BF0629B-A7E8-4C90-9557-C83C958E3245}" destId="{2E1E8ED0-44E6-4240-A3FF-9E119A12E03B}" srcOrd="0" destOrd="4" presId="urn:microsoft.com/office/officeart/2009/3/layout/SnapshotPictureList"/>
    <dgm:cxn modelId="{280080F5-BC93-4CD2-85A7-147B12EB3D0F}" type="presOf" srcId="{114174DC-52A3-4721-9DDC-7791E7EC7D69}" destId="{B80592A1-6869-406A-BA4E-39BA9F56768E}" srcOrd="0" destOrd="0" presId="urn:microsoft.com/office/officeart/2009/3/layout/SnapshotPictureList"/>
    <dgm:cxn modelId="{0FED596B-7F7C-4419-B536-F211D7B89A05}" srcId="{114174DC-52A3-4721-9DDC-7791E7EC7D69}" destId="{A264DE69-1AE5-47B8-9AA0-7E3B5328E51A}" srcOrd="1" destOrd="0" parTransId="{5BD44B25-AA1A-4DE0-A3F8-1EE0159D7641}" sibTransId="{EDD203FB-44F5-4B06-B16B-4466F0B9C67A}"/>
    <dgm:cxn modelId="{8EBFC695-04CD-4F99-AB2F-9FC74450A596}" type="presOf" srcId="{69806A7C-8ED2-46ED-B00A-AEA5200F306D}" destId="{2E1E8ED0-44E6-4240-A3FF-9E119A12E03B}" srcOrd="0" destOrd="0" presId="urn:microsoft.com/office/officeart/2009/3/layout/SnapshotPictureList"/>
    <dgm:cxn modelId="{44042778-FDCD-4974-9005-F28EC4BD6838}" srcId="{114174DC-52A3-4721-9DDC-7791E7EC7D69}" destId="{69806A7C-8ED2-46ED-B00A-AEA5200F306D}" srcOrd="0" destOrd="0" parTransId="{6115C3A7-8AAB-4C3F-B016-566A03721865}" sibTransId="{60423801-3215-49C0-80B5-DD219E2D56C8}"/>
    <dgm:cxn modelId="{591E9A4B-DFBA-4259-836C-F13CFAAA1E21}" type="presOf" srcId="{A264DE69-1AE5-47B8-9AA0-7E3B5328E51A}" destId="{2E1E8ED0-44E6-4240-A3FF-9E119A12E03B}" srcOrd="0" destOrd="1" presId="urn:microsoft.com/office/officeart/2009/3/layout/SnapshotPictureList"/>
    <dgm:cxn modelId="{C33D5718-6726-4DF5-A25D-A3B048878538}" type="presOf" srcId="{630748F1-3B13-457F-9ACA-55CA2FEACCD2}" destId="{2E1E8ED0-44E6-4240-A3FF-9E119A12E03B}" srcOrd="0" destOrd="2" presId="urn:microsoft.com/office/officeart/2009/3/layout/SnapshotPictureList"/>
    <dgm:cxn modelId="{6083B481-DF76-4F3A-8E6D-4503EE654764}" srcId="{A264DE69-1AE5-47B8-9AA0-7E3B5328E51A}" destId="{F69679D1-FC20-4F36-8A66-F1571073A2FE}" srcOrd="1" destOrd="0" parTransId="{3B19F0FC-DAC1-49A4-A783-E7F00313C2F3}" sibTransId="{ADBDA549-30D0-44DA-ADB3-8E1091CC4E6F}"/>
    <dgm:cxn modelId="{6B13FFD6-827F-446D-B05D-10A826CBDA07}" type="presOf" srcId="{A55A9B9C-2F9D-4A33-9E31-6550218A71D5}" destId="{F2805C89-FE3C-4089-A7D5-381628C55DB8}" srcOrd="0" destOrd="0" presId="urn:microsoft.com/office/officeart/2009/3/layout/SnapshotPictureList"/>
    <dgm:cxn modelId="{B751FE6A-3D76-417C-A6BF-A22CF6A3FE3B}" type="presParOf" srcId="{F2805C89-FE3C-4089-A7D5-381628C55DB8}" destId="{D8116580-1814-481E-899B-3D9AA3FA6875}" srcOrd="0" destOrd="0" presId="urn:microsoft.com/office/officeart/2009/3/layout/SnapshotPictureList"/>
    <dgm:cxn modelId="{F66A08F1-1850-40B0-8999-B3909D196628}" type="presParOf" srcId="{D8116580-1814-481E-899B-3D9AA3FA6875}" destId="{6B144C08-27D4-4588-9510-0BC89F683FD8}" srcOrd="0" destOrd="0" presId="urn:microsoft.com/office/officeart/2009/3/layout/SnapshotPictureList"/>
    <dgm:cxn modelId="{90062D5D-D863-4657-8FD6-0E1AF7411559}" type="presParOf" srcId="{D8116580-1814-481E-899B-3D9AA3FA6875}" destId="{B80592A1-6869-406A-BA4E-39BA9F56768E}" srcOrd="1" destOrd="0" presId="urn:microsoft.com/office/officeart/2009/3/layout/SnapshotPictureList"/>
    <dgm:cxn modelId="{F385DCC1-480C-44D1-8530-D5FCC3E0941B}" type="presParOf" srcId="{D8116580-1814-481E-899B-3D9AA3FA6875}" destId="{2E1E8ED0-44E6-4240-A3FF-9E119A12E03B}" srcOrd="2" destOrd="0" presId="urn:microsoft.com/office/officeart/2009/3/layout/SnapshotPictureList"/>
    <dgm:cxn modelId="{26644637-C9FC-41D4-B0F8-57E77E5B7414}" type="presParOf" srcId="{D8116580-1814-481E-899B-3D9AA3FA6875}" destId="{EC2F56AA-B0A0-46B9-8828-C430BC4AC497}" srcOrd="3" destOrd="0" presId="urn:microsoft.com/office/officeart/2009/3/layout/SnapshotPictureList"/>
    <dgm:cxn modelId="{FF17EAFF-EE66-4B7C-8615-2AB91E052B30}" type="presParOf" srcId="{D8116580-1814-481E-899B-3D9AA3FA6875}" destId="{865B2E60-96D9-411A-BA97-B2AEF1E297B5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A55A9B9C-2F9D-4A33-9E31-6550218A71D5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14174DC-52A3-4721-9DDC-7791E7EC7D69}">
      <dgm:prSet phldrT="[Text]"/>
      <dgm:spPr/>
      <dgm:t>
        <a:bodyPr/>
        <a:lstStyle/>
        <a:p>
          <a:r>
            <a:rPr lang="en-GB" b="1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Faculty members with Active Advisees </a:t>
          </a:r>
          <a:r>
            <a:rPr lang="en-GB" dirty="0" smtClean="0">
              <a:latin typeface="+mj-lt"/>
            </a:rPr>
            <a:t> </a:t>
          </a:r>
          <a:endParaRPr lang="en-GB" dirty="0">
            <a:latin typeface="+mj-lt"/>
          </a:endParaRPr>
        </a:p>
      </dgm:t>
    </dgm:pt>
    <dgm:pt modelId="{EE5208C6-9F95-4FDD-9882-6EC52E70F6CF}" type="parTrans" cxnId="{A3AAA054-0BC9-492D-B1FE-9AE24FA0370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FE7E2EC-EBF2-4DE5-A667-4EA4AD592A2D}" type="sibTrans" cxnId="{A3AAA054-0BC9-492D-B1FE-9AE24FA0370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9806A7C-8ED2-46ED-B00A-AEA5200F306D}">
      <dgm:prSet phldrT="[Text]" custT="1"/>
      <dgm:spPr/>
      <dgm:t>
        <a:bodyPr/>
        <a:lstStyle/>
        <a:p>
          <a:r>
            <a:rPr lang="en-GB" sz="2000" dirty="0" smtClean="0">
              <a:latin typeface="+mj-lt"/>
            </a:rPr>
            <a:t>Involvement in Theses/ Dissertations of the selected faculty member.</a:t>
          </a:r>
          <a:endParaRPr lang="en-GB" sz="2000" dirty="0">
            <a:latin typeface="+mj-lt"/>
          </a:endParaRPr>
        </a:p>
      </dgm:t>
    </dgm:pt>
    <dgm:pt modelId="{6115C3A7-8AAB-4C3F-B016-566A03721865}" type="parTrans" cxnId="{44042778-FDCD-4974-9005-F28EC4BD68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0423801-3215-49C0-80B5-DD219E2D56C8}" type="sibTrans" cxnId="{44042778-FDCD-4974-9005-F28EC4BD68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A264DE69-1AE5-47B8-9AA0-7E3B5328E51A}">
      <dgm:prSet phldrT="[Text]" custT="1"/>
      <dgm:spPr/>
      <dgm:t>
        <a:bodyPr/>
        <a:lstStyle/>
        <a:p>
          <a:endParaRPr lang="en-GB" sz="2000" dirty="0" smtClean="0">
            <a:latin typeface="+mj-lt"/>
          </a:endParaRPr>
        </a:p>
        <a:p>
          <a:r>
            <a:rPr lang="en-GB" sz="2000" dirty="0" smtClean="0">
              <a:latin typeface="+mj-lt"/>
            </a:rPr>
            <a:t>Statistics </a:t>
          </a:r>
          <a:r>
            <a:rPr lang="en-GB" sz="2000" dirty="0" smtClean="0">
              <a:latin typeface="+mj-lt"/>
            </a:rPr>
            <a:t>are classified into three categories</a:t>
          </a:r>
          <a:r>
            <a:rPr lang="en-GB" sz="2000" dirty="0" smtClean="0">
              <a:latin typeface="+mj-lt"/>
            </a:rPr>
            <a:t>:</a:t>
          </a:r>
        </a:p>
      </dgm:t>
    </dgm:pt>
    <dgm:pt modelId="{5BD44B25-AA1A-4DE0-A3F8-1EE0159D7641}" type="parTrans" cxnId="{0FED596B-7F7C-4419-B536-F211D7B89A05}">
      <dgm:prSet/>
      <dgm:spPr/>
      <dgm:t>
        <a:bodyPr/>
        <a:lstStyle/>
        <a:p>
          <a:endParaRPr lang="en-GB"/>
        </a:p>
      </dgm:t>
    </dgm:pt>
    <dgm:pt modelId="{EDD203FB-44F5-4B06-B16B-4466F0B9C67A}" type="sibTrans" cxnId="{0FED596B-7F7C-4419-B536-F211D7B89A05}">
      <dgm:prSet/>
      <dgm:spPr/>
      <dgm:t>
        <a:bodyPr/>
        <a:lstStyle/>
        <a:p>
          <a:endParaRPr lang="en-GB"/>
        </a:p>
      </dgm:t>
    </dgm:pt>
    <dgm:pt modelId="{F69679D1-FC20-4F36-8A66-F1571073A2FE}">
      <dgm:prSet phldrT="[Text]"/>
      <dgm:spPr/>
      <dgm:t>
        <a:bodyPr/>
        <a:lstStyle/>
        <a:p>
          <a:r>
            <a:rPr lang="en-GB" sz="1600" dirty="0" smtClean="0">
              <a:latin typeface="+mj-lt"/>
            </a:rPr>
            <a:t>Membership in thesis/dissertation committees of active students.</a:t>
          </a:r>
          <a:endParaRPr lang="en-GB" sz="1600" dirty="0">
            <a:latin typeface="+mj-lt"/>
          </a:endParaRPr>
        </a:p>
      </dgm:t>
    </dgm:pt>
    <dgm:pt modelId="{3B19F0FC-DAC1-49A4-A783-E7F00313C2F3}" type="parTrans" cxnId="{6083B481-DF76-4F3A-8E6D-4503EE654764}">
      <dgm:prSet/>
      <dgm:spPr/>
      <dgm:t>
        <a:bodyPr/>
        <a:lstStyle/>
        <a:p>
          <a:endParaRPr lang="en-GB"/>
        </a:p>
      </dgm:t>
    </dgm:pt>
    <dgm:pt modelId="{ADBDA549-30D0-44DA-ADB3-8E1091CC4E6F}" type="sibTrans" cxnId="{6083B481-DF76-4F3A-8E6D-4503EE654764}">
      <dgm:prSet/>
      <dgm:spPr/>
      <dgm:t>
        <a:bodyPr/>
        <a:lstStyle/>
        <a:p>
          <a:endParaRPr lang="en-GB"/>
        </a:p>
      </dgm:t>
    </dgm:pt>
    <dgm:pt modelId="{6BF0629B-A7E8-4C90-9557-C83C958E3245}">
      <dgm:prSet phldrT="[Text]"/>
      <dgm:spPr/>
      <dgm:t>
        <a:bodyPr/>
        <a:lstStyle/>
        <a:p>
          <a:r>
            <a:rPr lang="en-GB" sz="1600" dirty="0" smtClean="0">
              <a:latin typeface="+mj-lt"/>
            </a:rPr>
            <a:t>No. of advisees successful defended theses/dissertations during the last 05 years.</a:t>
          </a:r>
          <a:endParaRPr lang="en-GB" sz="1600" dirty="0">
            <a:latin typeface="+mj-lt"/>
          </a:endParaRPr>
        </a:p>
      </dgm:t>
    </dgm:pt>
    <dgm:pt modelId="{EBCCF33F-84C9-4612-B974-7FD96BF5AAA0}" type="parTrans" cxnId="{371E8E02-AAEB-4630-8CE1-518270D0A1BF}">
      <dgm:prSet/>
      <dgm:spPr/>
      <dgm:t>
        <a:bodyPr/>
        <a:lstStyle/>
        <a:p>
          <a:endParaRPr lang="en-GB"/>
        </a:p>
      </dgm:t>
    </dgm:pt>
    <dgm:pt modelId="{3E7FD3AC-C457-41CD-8916-7C778546D7F0}" type="sibTrans" cxnId="{371E8E02-AAEB-4630-8CE1-518270D0A1BF}">
      <dgm:prSet/>
      <dgm:spPr/>
      <dgm:t>
        <a:bodyPr/>
        <a:lstStyle/>
        <a:p>
          <a:endParaRPr lang="en-GB"/>
        </a:p>
      </dgm:t>
    </dgm:pt>
    <dgm:pt modelId="{630748F1-3B13-457F-9ACA-55CA2FEACCD2}">
      <dgm:prSet phldrT="[Text]"/>
      <dgm:spPr/>
      <dgm:t>
        <a:bodyPr/>
        <a:lstStyle/>
        <a:p>
          <a:r>
            <a:rPr lang="en-GB" sz="1600" dirty="0" smtClean="0">
              <a:latin typeface="+mj-lt"/>
            </a:rPr>
            <a:t>No. of Active Advisees.</a:t>
          </a:r>
          <a:endParaRPr lang="en-GB" sz="1600" dirty="0">
            <a:latin typeface="+mj-lt"/>
          </a:endParaRPr>
        </a:p>
      </dgm:t>
    </dgm:pt>
    <dgm:pt modelId="{5B2E6C38-2D18-4A48-A047-0FD72378786E}" type="sibTrans" cxnId="{6D00F3C6-9A6C-4437-975C-9165CEDFF5A5}">
      <dgm:prSet/>
      <dgm:spPr/>
      <dgm:t>
        <a:bodyPr/>
        <a:lstStyle/>
        <a:p>
          <a:endParaRPr lang="en-GB"/>
        </a:p>
      </dgm:t>
    </dgm:pt>
    <dgm:pt modelId="{5FC1DC4E-E399-4646-B1A9-B042831BB3D9}" type="parTrans" cxnId="{6D00F3C6-9A6C-4437-975C-9165CEDFF5A5}">
      <dgm:prSet/>
      <dgm:spPr/>
      <dgm:t>
        <a:bodyPr/>
        <a:lstStyle/>
        <a:p>
          <a:endParaRPr lang="en-GB"/>
        </a:p>
      </dgm:t>
    </dgm:pt>
    <dgm:pt modelId="{F2805C89-FE3C-4089-A7D5-381628C55DB8}" type="pres">
      <dgm:prSet presAssocID="{A55A9B9C-2F9D-4A33-9E31-6550218A71D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8116580-1814-481E-899B-3D9AA3FA6875}" type="pres">
      <dgm:prSet presAssocID="{114174DC-52A3-4721-9DDC-7791E7EC7D69}" presName="composite" presStyleCnt="0"/>
      <dgm:spPr/>
    </dgm:pt>
    <dgm:pt modelId="{6B144C08-27D4-4588-9510-0BC89F683FD8}" type="pres">
      <dgm:prSet presAssocID="{114174DC-52A3-4721-9DDC-7791E7EC7D69}" presName="ParentAccentShape" presStyleLbl="trBgShp" presStyleIdx="0" presStyleCnt="2"/>
      <dgm:spPr/>
    </dgm:pt>
    <dgm:pt modelId="{B80592A1-6869-406A-BA4E-39BA9F56768E}" type="pres">
      <dgm:prSet presAssocID="{114174DC-52A3-4721-9DDC-7791E7EC7D69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1E8ED0-44E6-4240-A3FF-9E119A12E03B}" type="pres">
      <dgm:prSet presAssocID="{114174DC-52A3-4721-9DDC-7791E7EC7D69}" presName="ChildText" presStyleLbl="revTx" presStyleIdx="1" presStyleCnt="2" custScaleX="109389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EC2F56AA-B0A0-46B9-8828-C430BC4AC497}" type="pres">
      <dgm:prSet presAssocID="{114174DC-52A3-4721-9DDC-7791E7EC7D69}" presName="ChildAccentShape" presStyleLbl="trBgShp" presStyleIdx="1" presStyleCnt="2"/>
      <dgm:spPr/>
    </dgm:pt>
    <dgm:pt modelId="{865B2E60-96D9-411A-BA97-B2AEF1E297B5}" type="pres">
      <dgm:prSet presAssocID="{114174DC-52A3-4721-9DDC-7791E7EC7D69}" presName="Image" presStyleLbl="alignImgPlace1" presStyleIdx="0" presStyleCn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0FED596B-7F7C-4419-B536-F211D7B89A05}" srcId="{114174DC-52A3-4721-9DDC-7791E7EC7D69}" destId="{A264DE69-1AE5-47B8-9AA0-7E3B5328E51A}" srcOrd="1" destOrd="0" parTransId="{5BD44B25-AA1A-4DE0-A3F8-1EE0159D7641}" sibTransId="{EDD203FB-44F5-4B06-B16B-4466F0B9C67A}"/>
    <dgm:cxn modelId="{0817696D-4B9E-49B4-BD50-B295CB23BB95}" type="presOf" srcId="{114174DC-52A3-4721-9DDC-7791E7EC7D69}" destId="{B80592A1-6869-406A-BA4E-39BA9F56768E}" srcOrd="0" destOrd="0" presId="urn:microsoft.com/office/officeart/2009/3/layout/SnapshotPictureList"/>
    <dgm:cxn modelId="{6B36C155-47D7-4F04-AE28-5D042BA54ED4}" type="presOf" srcId="{F69679D1-FC20-4F36-8A66-F1571073A2FE}" destId="{2E1E8ED0-44E6-4240-A3FF-9E119A12E03B}" srcOrd="0" destOrd="3" presId="urn:microsoft.com/office/officeart/2009/3/layout/SnapshotPictureList"/>
    <dgm:cxn modelId="{CDE5163B-0073-4FC5-A089-E4B6D3E978A2}" type="presOf" srcId="{69806A7C-8ED2-46ED-B00A-AEA5200F306D}" destId="{2E1E8ED0-44E6-4240-A3FF-9E119A12E03B}" srcOrd="0" destOrd="0" presId="urn:microsoft.com/office/officeart/2009/3/layout/SnapshotPictureList"/>
    <dgm:cxn modelId="{B9C9750C-4A2C-4A90-99D7-6CF63FA50EEF}" type="presOf" srcId="{6BF0629B-A7E8-4C90-9557-C83C958E3245}" destId="{2E1E8ED0-44E6-4240-A3FF-9E119A12E03B}" srcOrd="0" destOrd="4" presId="urn:microsoft.com/office/officeart/2009/3/layout/SnapshotPictureList"/>
    <dgm:cxn modelId="{6D00F3C6-9A6C-4437-975C-9165CEDFF5A5}" srcId="{A264DE69-1AE5-47B8-9AA0-7E3B5328E51A}" destId="{630748F1-3B13-457F-9ACA-55CA2FEACCD2}" srcOrd="0" destOrd="0" parTransId="{5FC1DC4E-E399-4646-B1A9-B042831BB3D9}" sibTransId="{5B2E6C38-2D18-4A48-A047-0FD72378786E}"/>
    <dgm:cxn modelId="{A3AAA054-0BC9-492D-B1FE-9AE24FA03705}" srcId="{A55A9B9C-2F9D-4A33-9E31-6550218A71D5}" destId="{114174DC-52A3-4721-9DDC-7791E7EC7D69}" srcOrd="0" destOrd="0" parTransId="{EE5208C6-9F95-4FDD-9882-6EC52E70F6CF}" sibTransId="{6FE7E2EC-EBF2-4DE5-A667-4EA4AD592A2D}"/>
    <dgm:cxn modelId="{371E8E02-AAEB-4630-8CE1-518270D0A1BF}" srcId="{A264DE69-1AE5-47B8-9AA0-7E3B5328E51A}" destId="{6BF0629B-A7E8-4C90-9557-C83C958E3245}" srcOrd="2" destOrd="0" parTransId="{EBCCF33F-84C9-4612-B974-7FD96BF5AAA0}" sibTransId="{3E7FD3AC-C457-41CD-8916-7C778546D7F0}"/>
    <dgm:cxn modelId="{989CBB45-4284-4DD7-B36C-AE5A5FE22403}" type="presOf" srcId="{A55A9B9C-2F9D-4A33-9E31-6550218A71D5}" destId="{F2805C89-FE3C-4089-A7D5-381628C55DB8}" srcOrd="0" destOrd="0" presId="urn:microsoft.com/office/officeart/2009/3/layout/SnapshotPictureList"/>
    <dgm:cxn modelId="{550D6559-BE4C-4001-88DC-374E4572B691}" type="presOf" srcId="{A264DE69-1AE5-47B8-9AA0-7E3B5328E51A}" destId="{2E1E8ED0-44E6-4240-A3FF-9E119A12E03B}" srcOrd="0" destOrd="1" presId="urn:microsoft.com/office/officeart/2009/3/layout/SnapshotPictureList"/>
    <dgm:cxn modelId="{6083B481-DF76-4F3A-8E6D-4503EE654764}" srcId="{A264DE69-1AE5-47B8-9AA0-7E3B5328E51A}" destId="{F69679D1-FC20-4F36-8A66-F1571073A2FE}" srcOrd="1" destOrd="0" parTransId="{3B19F0FC-DAC1-49A4-A783-E7F00313C2F3}" sibTransId="{ADBDA549-30D0-44DA-ADB3-8E1091CC4E6F}"/>
    <dgm:cxn modelId="{44042778-FDCD-4974-9005-F28EC4BD6838}" srcId="{114174DC-52A3-4721-9DDC-7791E7EC7D69}" destId="{69806A7C-8ED2-46ED-B00A-AEA5200F306D}" srcOrd="0" destOrd="0" parTransId="{6115C3A7-8AAB-4C3F-B016-566A03721865}" sibTransId="{60423801-3215-49C0-80B5-DD219E2D56C8}"/>
    <dgm:cxn modelId="{E7C8FF92-9547-4A5F-BDD7-D79648EA9603}" type="presOf" srcId="{630748F1-3B13-457F-9ACA-55CA2FEACCD2}" destId="{2E1E8ED0-44E6-4240-A3FF-9E119A12E03B}" srcOrd="0" destOrd="2" presId="urn:microsoft.com/office/officeart/2009/3/layout/SnapshotPictureList"/>
    <dgm:cxn modelId="{AFCFD423-E1B4-4882-AF8C-6C164E7073D7}" type="presParOf" srcId="{F2805C89-FE3C-4089-A7D5-381628C55DB8}" destId="{D8116580-1814-481E-899B-3D9AA3FA6875}" srcOrd="0" destOrd="0" presId="urn:microsoft.com/office/officeart/2009/3/layout/SnapshotPictureList"/>
    <dgm:cxn modelId="{F4D78326-4A70-4796-B2CC-91E6A70075F9}" type="presParOf" srcId="{D8116580-1814-481E-899B-3D9AA3FA6875}" destId="{6B144C08-27D4-4588-9510-0BC89F683FD8}" srcOrd="0" destOrd="0" presId="urn:microsoft.com/office/officeart/2009/3/layout/SnapshotPictureList"/>
    <dgm:cxn modelId="{A6983438-296D-40C1-A234-68057C616DF4}" type="presParOf" srcId="{D8116580-1814-481E-899B-3D9AA3FA6875}" destId="{B80592A1-6869-406A-BA4E-39BA9F56768E}" srcOrd="1" destOrd="0" presId="urn:microsoft.com/office/officeart/2009/3/layout/SnapshotPictureList"/>
    <dgm:cxn modelId="{E9A17D5C-C9F3-4CE0-A78B-33BAD918974A}" type="presParOf" srcId="{D8116580-1814-481E-899B-3D9AA3FA6875}" destId="{2E1E8ED0-44E6-4240-A3FF-9E119A12E03B}" srcOrd="2" destOrd="0" presId="urn:microsoft.com/office/officeart/2009/3/layout/SnapshotPictureList"/>
    <dgm:cxn modelId="{E178033E-C153-4241-9BB7-ED254482E130}" type="presParOf" srcId="{D8116580-1814-481E-899B-3D9AA3FA6875}" destId="{EC2F56AA-B0A0-46B9-8828-C430BC4AC497}" srcOrd="3" destOrd="0" presId="urn:microsoft.com/office/officeart/2009/3/layout/SnapshotPictureList"/>
    <dgm:cxn modelId="{352E4DA7-8B26-42EB-A7FD-97DE3AA8361C}" type="presParOf" srcId="{D8116580-1814-481E-899B-3D9AA3FA6875}" destId="{865B2E60-96D9-411A-BA97-B2AEF1E297B5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16D954-C845-426E-82B5-F4B08D1F4F3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E7A6326-88B4-439D-8571-5F6DBBC69AEB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Student</a:t>
          </a:r>
          <a:endParaRPr lang="en-GB" dirty="0">
            <a:solidFill>
              <a:schemeClr val="tx1"/>
            </a:solidFill>
          </a:endParaRPr>
        </a:p>
      </dgm:t>
    </dgm:pt>
    <dgm:pt modelId="{5553450B-7B24-43F0-811B-3D805687A358}" type="parTrans" cxnId="{F862EFC6-E202-425A-A24C-6FC0AEF7C4D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9B47B39-5DED-4901-8D9E-23D791C605F6}" type="sibTrans" cxnId="{F862EFC6-E202-425A-A24C-6FC0AEF7C4D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362ABCA-4691-4917-9059-564611EE81FD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Graduate Coordinator</a:t>
          </a:r>
          <a:endParaRPr lang="en-GB" dirty="0">
            <a:solidFill>
              <a:schemeClr val="tx1"/>
            </a:solidFill>
          </a:endParaRPr>
        </a:p>
      </dgm:t>
    </dgm:pt>
    <dgm:pt modelId="{20EE4F33-8A16-41DE-92B7-D4A060808BCB}" type="parTrans" cxnId="{74AD6D2E-0CDB-4C9C-8C8E-CE9F8463CD4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218D598-7818-44B3-8F04-E1171CDC8C6F}" type="sibTrans" cxnId="{74AD6D2E-0CDB-4C9C-8C8E-CE9F8463CD4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1497998-1273-4934-A50F-72DD51E0D7C0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Chairman</a:t>
          </a:r>
          <a:endParaRPr lang="en-GB" dirty="0">
            <a:solidFill>
              <a:schemeClr val="tx1"/>
            </a:solidFill>
          </a:endParaRPr>
        </a:p>
      </dgm:t>
    </dgm:pt>
    <dgm:pt modelId="{BB32C85F-2759-4174-BF99-340A0914202C}" type="parTrans" cxnId="{B229AC14-AB1E-40A4-8DC7-39422BB896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A489E50-6D21-4780-BE2D-46BD5B7FA0A5}" type="sibTrans" cxnId="{B229AC14-AB1E-40A4-8DC7-39422BB896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84BC551-0CC0-4D03-B795-638DBFAFC96B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Deanship of Graduate Studies</a:t>
          </a:r>
          <a:endParaRPr lang="en-GB" dirty="0">
            <a:solidFill>
              <a:schemeClr val="tx1"/>
            </a:solidFill>
          </a:endParaRPr>
        </a:p>
      </dgm:t>
    </dgm:pt>
    <dgm:pt modelId="{C181094B-DC6E-49B3-9D83-E47D93B6AB46}" type="parTrans" cxnId="{85EA3B1A-A71F-4339-95C4-15D101945C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56FB521-BC57-4ABD-B045-8E0103D414AF}" type="sibTrans" cxnId="{85EA3B1A-A71F-4339-95C4-15D101945C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B4A4611-E235-4562-ADC9-2488FF68D005}" type="pres">
      <dgm:prSet presAssocID="{6416D954-C845-426E-82B5-F4B08D1F4F38}" presName="Name0" presStyleCnt="0">
        <dgm:presLayoutVars>
          <dgm:dir/>
          <dgm:animLvl val="lvl"/>
          <dgm:resizeHandles val="exact"/>
        </dgm:presLayoutVars>
      </dgm:prSet>
      <dgm:spPr/>
    </dgm:pt>
    <dgm:pt modelId="{C55FE56A-A39D-4CFD-A826-F0E7E6DEFF7A}" type="pres">
      <dgm:prSet presAssocID="{0E7A6326-88B4-439D-8571-5F6DBBC69AEB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9B609C-8853-4BF2-8E87-6F8C36CE596E}" type="pres">
      <dgm:prSet presAssocID="{59B47B39-5DED-4901-8D9E-23D791C605F6}" presName="parTxOnlySpace" presStyleCnt="0"/>
      <dgm:spPr/>
    </dgm:pt>
    <dgm:pt modelId="{8B80A5E4-D364-47E8-873E-4FCBBF716F14}" type="pres">
      <dgm:prSet presAssocID="{8362ABCA-4691-4917-9059-564611EE81FD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690EBD-3613-40F3-BEB3-FA83EB2D7561}" type="pres">
      <dgm:prSet presAssocID="{7218D598-7818-44B3-8F04-E1171CDC8C6F}" presName="parTxOnlySpace" presStyleCnt="0"/>
      <dgm:spPr/>
    </dgm:pt>
    <dgm:pt modelId="{770CE718-BFB0-41E3-A195-DCA3924276E5}" type="pres">
      <dgm:prSet presAssocID="{61497998-1273-4934-A50F-72DD51E0D7C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8F1A2E-C01B-47EC-8F3F-BABEF4F9A125}" type="pres">
      <dgm:prSet presAssocID="{FA489E50-6D21-4780-BE2D-46BD5B7FA0A5}" presName="parTxOnlySpace" presStyleCnt="0"/>
      <dgm:spPr/>
    </dgm:pt>
    <dgm:pt modelId="{7F7942BF-4939-4EE0-A3FE-33A05AAFB6A0}" type="pres">
      <dgm:prSet presAssocID="{E84BC551-0CC0-4D03-B795-638DBFAFC96B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5F26048-9A42-4BF8-BE7C-AAA49F4F914C}" type="presOf" srcId="{8362ABCA-4691-4917-9059-564611EE81FD}" destId="{8B80A5E4-D364-47E8-873E-4FCBBF716F14}" srcOrd="0" destOrd="0" presId="urn:microsoft.com/office/officeart/2005/8/layout/chevron1"/>
    <dgm:cxn modelId="{85786C1F-3578-4F03-A91E-B9ABCA704575}" type="presOf" srcId="{0E7A6326-88B4-439D-8571-5F6DBBC69AEB}" destId="{C55FE56A-A39D-4CFD-A826-F0E7E6DEFF7A}" srcOrd="0" destOrd="0" presId="urn:microsoft.com/office/officeart/2005/8/layout/chevron1"/>
    <dgm:cxn modelId="{B229AC14-AB1E-40A4-8DC7-39422BB896FD}" srcId="{6416D954-C845-426E-82B5-F4B08D1F4F38}" destId="{61497998-1273-4934-A50F-72DD51E0D7C0}" srcOrd="2" destOrd="0" parTransId="{BB32C85F-2759-4174-BF99-340A0914202C}" sibTransId="{FA489E50-6D21-4780-BE2D-46BD5B7FA0A5}"/>
    <dgm:cxn modelId="{44238E3C-BAAB-4AC9-AD57-76FB67163055}" type="presOf" srcId="{6416D954-C845-426E-82B5-F4B08D1F4F38}" destId="{9B4A4611-E235-4562-ADC9-2488FF68D005}" srcOrd="0" destOrd="0" presId="urn:microsoft.com/office/officeart/2005/8/layout/chevron1"/>
    <dgm:cxn modelId="{F862EFC6-E202-425A-A24C-6FC0AEF7C4DB}" srcId="{6416D954-C845-426E-82B5-F4B08D1F4F38}" destId="{0E7A6326-88B4-439D-8571-5F6DBBC69AEB}" srcOrd="0" destOrd="0" parTransId="{5553450B-7B24-43F0-811B-3D805687A358}" sibTransId="{59B47B39-5DED-4901-8D9E-23D791C605F6}"/>
    <dgm:cxn modelId="{74AD6D2E-0CDB-4C9C-8C8E-CE9F8463CD42}" srcId="{6416D954-C845-426E-82B5-F4B08D1F4F38}" destId="{8362ABCA-4691-4917-9059-564611EE81FD}" srcOrd="1" destOrd="0" parTransId="{20EE4F33-8A16-41DE-92B7-D4A060808BCB}" sibTransId="{7218D598-7818-44B3-8F04-E1171CDC8C6F}"/>
    <dgm:cxn modelId="{B0DA95B3-2FCA-4658-8843-71EA9CB4337A}" type="presOf" srcId="{E84BC551-0CC0-4D03-B795-638DBFAFC96B}" destId="{7F7942BF-4939-4EE0-A3FE-33A05AAFB6A0}" srcOrd="0" destOrd="0" presId="urn:microsoft.com/office/officeart/2005/8/layout/chevron1"/>
    <dgm:cxn modelId="{85EA3B1A-A71F-4339-95C4-15D101945C6C}" srcId="{6416D954-C845-426E-82B5-F4B08D1F4F38}" destId="{E84BC551-0CC0-4D03-B795-638DBFAFC96B}" srcOrd="3" destOrd="0" parTransId="{C181094B-DC6E-49B3-9D83-E47D93B6AB46}" sibTransId="{256FB521-BC57-4ABD-B045-8E0103D414AF}"/>
    <dgm:cxn modelId="{8F579D4D-7AFF-44A5-98E8-AB8FB1F4DDCC}" type="presOf" srcId="{61497998-1273-4934-A50F-72DD51E0D7C0}" destId="{770CE718-BFB0-41E3-A195-DCA3924276E5}" srcOrd="0" destOrd="0" presId="urn:microsoft.com/office/officeart/2005/8/layout/chevron1"/>
    <dgm:cxn modelId="{58C355C4-532C-4347-9E73-E4889E1F2EC5}" type="presParOf" srcId="{9B4A4611-E235-4562-ADC9-2488FF68D005}" destId="{C55FE56A-A39D-4CFD-A826-F0E7E6DEFF7A}" srcOrd="0" destOrd="0" presId="urn:microsoft.com/office/officeart/2005/8/layout/chevron1"/>
    <dgm:cxn modelId="{021EC807-2E55-4400-A992-961F64553DA6}" type="presParOf" srcId="{9B4A4611-E235-4562-ADC9-2488FF68D005}" destId="{BC9B609C-8853-4BF2-8E87-6F8C36CE596E}" srcOrd="1" destOrd="0" presId="urn:microsoft.com/office/officeart/2005/8/layout/chevron1"/>
    <dgm:cxn modelId="{718A3A8B-D39E-4979-825E-FEB1C7F03BE9}" type="presParOf" srcId="{9B4A4611-E235-4562-ADC9-2488FF68D005}" destId="{8B80A5E4-D364-47E8-873E-4FCBBF716F14}" srcOrd="2" destOrd="0" presId="urn:microsoft.com/office/officeart/2005/8/layout/chevron1"/>
    <dgm:cxn modelId="{4A8DB9F6-558B-4486-877F-CD95FCBB7F52}" type="presParOf" srcId="{9B4A4611-E235-4562-ADC9-2488FF68D005}" destId="{25690EBD-3613-40F3-BEB3-FA83EB2D7561}" srcOrd="3" destOrd="0" presId="urn:microsoft.com/office/officeart/2005/8/layout/chevron1"/>
    <dgm:cxn modelId="{AB29A8AA-E73B-4DCC-9306-E7353E61BD70}" type="presParOf" srcId="{9B4A4611-E235-4562-ADC9-2488FF68D005}" destId="{770CE718-BFB0-41E3-A195-DCA3924276E5}" srcOrd="4" destOrd="0" presId="urn:microsoft.com/office/officeart/2005/8/layout/chevron1"/>
    <dgm:cxn modelId="{565CDAB7-A03D-4BBD-BBD6-3B97B71DD563}" type="presParOf" srcId="{9B4A4611-E235-4562-ADC9-2488FF68D005}" destId="{2D8F1A2E-C01B-47EC-8F3F-BABEF4F9A125}" srcOrd="5" destOrd="0" presId="urn:microsoft.com/office/officeart/2005/8/layout/chevron1"/>
    <dgm:cxn modelId="{1F731C9F-7A94-4151-A231-6E08981AE567}" type="presParOf" srcId="{9B4A4611-E235-4562-ADC9-2488FF68D005}" destId="{7F7942BF-4939-4EE0-A3FE-33A05AAFB6A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pList2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Notification Email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A8559FF-D3DF-4792-AC38-B3805FBD7B71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All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courses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selected  by the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student that can be forwarded to the concerned advisor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F37EC03-BA1E-45A5-B66B-447AC25F00CA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67EB42E-EE09-4AF3-A889-1D04D296DD1F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Decisions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7F284DFB-2D9B-4FB2-B9DB-672E14B84C1F}" type="par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F47E2A0-F834-441A-B969-31DF3E04C8F8}" type="sib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DBE85B9-A79B-48A5-904C-1CE9ADBA6255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Personal information of the student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20BB73ED-E4ED-4460-94CB-D45EED4A3CA8}" type="parTrans" cxnId="{9AFF4171-F2F6-49B0-BB78-4FB29A5485C9}">
      <dgm:prSet/>
      <dgm:spPr/>
      <dgm:t>
        <a:bodyPr/>
        <a:lstStyle/>
        <a:p>
          <a:endParaRPr lang="en-GB"/>
        </a:p>
      </dgm:t>
    </dgm:pt>
    <dgm:pt modelId="{3775B9EE-21BB-4C23-B091-F5723E3E2305}" type="sibTrans" cxnId="{9AFF4171-F2F6-49B0-BB78-4FB29A5485C9}">
      <dgm:prSet/>
      <dgm:spPr/>
      <dgm:t>
        <a:bodyPr/>
        <a:lstStyle/>
        <a:p>
          <a:endParaRPr lang="en-GB"/>
        </a:p>
      </dgm:t>
    </dgm:pt>
    <dgm:pt modelId="{3944028A-FB25-4AA1-9FB9-3B963208047A}">
      <dgm:prSet phldrT="[Text]"/>
      <dgm:spPr/>
      <dgm:t>
        <a:bodyPr/>
        <a:lstStyle/>
        <a:p>
          <a:endParaRPr lang="en-GB" sz="1400" dirty="0">
            <a:solidFill>
              <a:schemeClr val="tx1"/>
            </a:solidFill>
            <a:latin typeface="+mj-lt"/>
          </a:endParaRPr>
        </a:p>
      </dgm:t>
    </dgm:pt>
    <dgm:pt modelId="{4BD55F36-789F-4428-A514-8D0556256211}" type="parTrans" cxnId="{806E33CA-F0D9-42EC-953E-B9C75EB4128B}">
      <dgm:prSet/>
      <dgm:spPr/>
      <dgm:t>
        <a:bodyPr/>
        <a:lstStyle/>
        <a:p>
          <a:endParaRPr lang="en-GB"/>
        </a:p>
      </dgm:t>
    </dgm:pt>
    <dgm:pt modelId="{36F374CD-FA12-439B-BBC3-FDAA5E7133C8}" type="sibTrans" cxnId="{806E33CA-F0D9-42EC-953E-B9C75EB4128B}">
      <dgm:prSet/>
      <dgm:spPr/>
      <dgm:t>
        <a:bodyPr/>
        <a:lstStyle/>
        <a:p>
          <a:endParaRPr lang="en-GB"/>
        </a:p>
      </dgm:t>
    </dgm:pt>
    <dgm:pt modelId="{E7D428FC-A0E9-428D-A64E-A632C82CB9F4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Workflow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link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for direct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access globally.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959338A9-C097-4604-94A2-021096714936}" type="parTrans" cxnId="{048B9D7B-63B1-443A-B7FD-6DE583B2A5DE}">
      <dgm:prSet/>
      <dgm:spPr/>
      <dgm:t>
        <a:bodyPr/>
        <a:lstStyle/>
        <a:p>
          <a:endParaRPr lang="en-GB"/>
        </a:p>
      </dgm:t>
    </dgm:pt>
    <dgm:pt modelId="{E5F53E62-7632-465F-9F0B-D45EFE687BFD}" type="sibTrans" cxnId="{048B9D7B-63B1-443A-B7FD-6DE583B2A5DE}">
      <dgm:prSet/>
      <dgm:spPr/>
      <dgm:t>
        <a:bodyPr/>
        <a:lstStyle/>
        <a:p>
          <a:endParaRPr lang="en-GB"/>
        </a:p>
      </dgm:t>
    </dgm:pt>
    <dgm:pt modelId="{C715A088-D6D8-4A97-9ECC-D21B09F06F52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Academic info such as earned hours, CGPA, active term, etc.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B402FB58-EDAC-45D4-92BF-34AE111DAB37}" type="parTrans" cxnId="{69158678-944B-4038-9A1A-A6C163A03806}">
      <dgm:prSet/>
      <dgm:spPr/>
      <dgm:t>
        <a:bodyPr/>
        <a:lstStyle/>
        <a:p>
          <a:endParaRPr lang="en-GB"/>
        </a:p>
      </dgm:t>
    </dgm:pt>
    <dgm:pt modelId="{2882A8E0-D9BC-442D-A0F3-F1504992372E}" type="sibTrans" cxnId="{69158678-944B-4038-9A1A-A6C163A03806}">
      <dgm:prSet/>
      <dgm:spPr/>
      <dgm:t>
        <a:bodyPr/>
        <a:lstStyle/>
        <a:p>
          <a:endParaRPr lang="en-GB"/>
        </a:p>
      </dgm:t>
    </dgm:pt>
    <dgm:pt modelId="{2C20223F-EEF5-4E29-B7AA-A04FF74748E1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Important instructions for the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admins.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612B6BF3-DC88-4758-9A32-738B96D7410B}" type="parTrans" cxnId="{502645FB-27D3-477D-8C20-81978AA4F854}">
      <dgm:prSet/>
      <dgm:spPr/>
      <dgm:t>
        <a:bodyPr/>
        <a:lstStyle/>
        <a:p>
          <a:endParaRPr lang="en-GB"/>
        </a:p>
      </dgm:t>
    </dgm:pt>
    <dgm:pt modelId="{1744C893-2C6C-4E8C-A9EE-5A25682CB4BC}" type="sibTrans" cxnId="{502645FB-27D3-477D-8C20-81978AA4F854}">
      <dgm:prSet/>
      <dgm:spPr/>
      <dgm:t>
        <a:bodyPr/>
        <a:lstStyle/>
        <a:p>
          <a:endParaRPr lang="en-GB"/>
        </a:p>
      </dgm:t>
    </dgm:pt>
    <dgm:pt modelId="{ABECA012-D33E-4E8B-B8BC-45590A527013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Approval/rejection options with comments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002C2C0A-A2FB-47C4-92ED-44ACD80068DA}" type="parTrans" cxnId="{0C2800B2-B0C3-4F55-8856-B1651233EC09}">
      <dgm:prSet/>
      <dgm:spPr/>
      <dgm:t>
        <a:bodyPr/>
        <a:lstStyle/>
        <a:p>
          <a:endParaRPr lang="en-GB"/>
        </a:p>
      </dgm:t>
    </dgm:pt>
    <dgm:pt modelId="{CA0B2050-1BE0-470B-8126-E8CAF609DBE7}" type="sibTrans" cxnId="{0C2800B2-B0C3-4F55-8856-B1651233EC09}">
      <dgm:prSet/>
      <dgm:spPr/>
      <dgm:t>
        <a:bodyPr/>
        <a:lstStyle/>
        <a:p>
          <a:endParaRPr lang="en-GB"/>
        </a:p>
      </dgm:t>
    </dgm:pt>
    <dgm:pt modelId="{A147C44C-0A81-41B4-A1E4-AE00CB693C72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Automatically updated/populated in Banner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AB023D99-57F2-4B91-ADF0-3B3D1D2FBF3B}" type="parTrans" cxnId="{B8B78068-0FC9-4923-902A-020061D3BED1}">
      <dgm:prSet/>
      <dgm:spPr/>
      <dgm:t>
        <a:bodyPr/>
        <a:lstStyle/>
        <a:p>
          <a:endParaRPr lang="en-US"/>
        </a:p>
      </dgm:t>
    </dgm:pt>
    <dgm:pt modelId="{A877853D-F0B3-4554-9D0C-13D595833F16}" type="sibTrans" cxnId="{B8B78068-0FC9-4923-902A-020061D3BED1}">
      <dgm:prSet/>
      <dgm:spPr/>
      <dgm:t>
        <a:bodyPr/>
        <a:lstStyle/>
        <a:p>
          <a:endParaRPr lang="en-US"/>
        </a:p>
      </dgm:t>
    </dgm:pt>
    <dgm:pt modelId="{155F81F8-B280-4E44-B294-4C6564C63B36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All courses selected  by the student.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91DECFB1-CB6D-49E3-904A-CB43B5B7BCA1}" type="parTrans" cxnId="{9351CF22-D1DB-479C-9EF7-BE9FE2F3ED70}">
      <dgm:prSet/>
      <dgm:spPr/>
    </dgm:pt>
    <dgm:pt modelId="{3507B146-DC42-42F3-B77B-EF7A38F6D0C8}" type="sibTrans" cxnId="{9351CF22-D1DB-479C-9EF7-BE9FE2F3ED70}">
      <dgm:prSet/>
      <dgm:spPr/>
    </dgm:pt>
    <dgm:pt modelId="{B879B177-F6C5-440F-9993-074BF353B8C7}" type="pres">
      <dgm:prSet presAssocID="{B1674AD8-831C-4631-8D54-1E0C5ACB38D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D446F24-66A1-4974-A4A7-1DC53F286C62}" type="pres">
      <dgm:prSet presAssocID="{B1674AD8-831C-4631-8D54-1E0C5ACB38DC}" presName="bkgdShp" presStyleLbl="alignAccFollowNode1" presStyleIdx="0" presStyleCnt="1" custScaleY="114687"/>
      <dgm:spPr/>
    </dgm:pt>
    <dgm:pt modelId="{D00B1A85-B7D4-4851-B7C0-71DCEBFCFF98}" type="pres">
      <dgm:prSet presAssocID="{B1674AD8-831C-4631-8D54-1E0C5ACB38DC}" presName="linComp" presStyleCnt="0"/>
      <dgm:spPr/>
    </dgm:pt>
    <dgm:pt modelId="{2F1A2ABD-F3D9-4B0C-8658-4D713CDCDDA2}" type="pres">
      <dgm:prSet presAssocID="{CE1A4CC7-6752-4770-A4AF-DDB4F896B03A}" presName="compNode" presStyleCnt="0"/>
      <dgm:spPr/>
    </dgm:pt>
    <dgm:pt modelId="{F356A8CC-A2BF-4F85-9203-F8950EE9BA91}" type="pres">
      <dgm:prSet presAssocID="{CE1A4CC7-6752-4770-A4AF-DDB4F896B03A}" presName="node" presStyleLbl="node1" presStyleIdx="0" presStyleCnt="3" custScaleX="147435" custScaleY="909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B277A5-ADF3-4548-8BB9-208652FC32EA}" type="pres">
      <dgm:prSet presAssocID="{CE1A4CC7-6752-4770-A4AF-DDB4F896B03A}" presName="invisiNode" presStyleLbl="node1" presStyleIdx="0" presStyleCnt="3"/>
      <dgm:spPr/>
    </dgm:pt>
    <dgm:pt modelId="{EB95502C-9E78-4A5A-8BA1-4CB337A7AE07}" type="pres">
      <dgm:prSet presAssocID="{CE1A4CC7-6752-4770-A4AF-DDB4F896B03A}" presName="imagNode" presStyleLbl="fgImgPlace1" presStyleIdx="0" presStyleCnt="3" custScaleX="169095" custScaleY="14049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54F8F15-3E7D-4258-BC53-54E9C9CE1AF2}" type="pres">
      <dgm:prSet presAssocID="{18E28B00-0833-409F-B2D2-E114B25AB085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CDDBF4F-8CC0-49D1-B5AF-A85717DB50A0}" type="pres">
      <dgm:prSet presAssocID="{0F37EC03-BA1E-45A5-B66B-447AC25F00CA}" presName="compNode" presStyleCnt="0"/>
      <dgm:spPr/>
    </dgm:pt>
    <dgm:pt modelId="{856957AF-34EC-4D6B-BD1F-AB7926E27182}" type="pres">
      <dgm:prSet presAssocID="{0F37EC03-BA1E-45A5-B66B-447AC25F00CA}" presName="node" presStyleLbl="node1" presStyleIdx="1" presStyleCnt="3" custScaleX="147422" custScaleY="909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1E16CE-F267-4525-929B-1B0D5D1DE828}" type="pres">
      <dgm:prSet presAssocID="{0F37EC03-BA1E-45A5-B66B-447AC25F00CA}" presName="invisiNode" presStyleLbl="node1" presStyleIdx="1" presStyleCnt="3"/>
      <dgm:spPr/>
    </dgm:pt>
    <dgm:pt modelId="{BF04262E-F6E6-4533-9441-B74E6A141693}" type="pres">
      <dgm:prSet presAssocID="{0F37EC03-BA1E-45A5-B66B-447AC25F00CA}" presName="imagNode" presStyleLbl="fgImgPlace1" presStyleIdx="1" presStyleCnt="3" custScaleX="165793" custScaleY="14091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8D3BFCD-5583-4036-868C-C95282DC5A01}" type="pres">
      <dgm:prSet presAssocID="{10742E1E-C137-42D8-AA61-750573AB7A0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8A145D0-DD18-493C-A5BD-049F131B5018}" type="pres">
      <dgm:prSet presAssocID="{467EB42E-EE09-4AF3-A889-1D04D296DD1F}" presName="compNode" presStyleCnt="0"/>
      <dgm:spPr/>
    </dgm:pt>
    <dgm:pt modelId="{C0E72748-A83A-4AF4-89B5-FBFCE5CB375B}" type="pres">
      <dgm:prSet presAssocID="{467EB42E-EE09-4AF3-A889-1D04D296DD1F}" presName="node" presStyleLbl="node1" presStyleIdx="2" presStyleCnt="3" custScaleX="170964" custScaleY="909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8687CD-67BB-41CA-92EF-A516F94F44D0}" type="pres">
      <dgm:prSet presAssocID="{467EB42E-EE09-4AF3-A889-1D04D296DD1F}" presName="invisiNode" presStyleLbl="node1" presStyleIdx="2" presStyleCnt="3"/>
      <dgm:spPr/>
    </dgm:pt>
    <dgm:pt modelId="{947B4821-CC2E-4666-8F74-D46E33E4C7FB}" type="pres">
      <dgm:prSet presAssocID="{467EB42E-EE09-4AF3-A889-1D04D296DD1F}" presName="imagNode" presStyleLbl="fgImgPlace1" presStyleIdx="2" presStyleCnt="3" custScaleX="176332" custScaleY="14104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F10BE59E-9402-40BD-97EE-2A5F24944E68}" type="presOf" srcId="{ABECA012-D33E-4E8B-B8BC-45590A527013}" destId="{C0E72748-A83A-4AF4-89B5-FBFCE5CB375B}" srcOrd="0" destOrd="2" presId="urn:microsoft.com/office/officeart/2005/8/layout/pList2"/>
    <dgm:cxn modelId="{240C46FB-4124-4A19-AE58-856AD577E0F2}" type="presOf" srcId="{155F81F8-B280-4E44-B294-4C6564C63B36}" destId="{856957AF-34EC-4D6B-BD1F-AB7926E27182}" srcOrd="0" destOrd="3" presId="urn:microsoft.com/office/officeart/2005/8/layout/pList2"/>
    <dgm:cxn modelId="{B8B78068-0FC9-4923-902A-020061D3BED1}" srcId="{467EB42E-EE09-4AF3-A889-1D04D296DD1F}" destId="{A147C44C-0A81-41B4-A1E4-AE00CB693C72}" srcOrd="2" destOrd="0" parTransId="{AB023D99-57F2-4B91-ADF0-3B3D1D2FBF3B}" sibTransId="{A877853D-F0B3-4554-9D0C-13D595833F16}"/>
    <dgm:cxn modelId="{1B4FC647-8708-4338-A860-26331FD264F8}" type="presOf" srcId="{10742E1E-C137-42D8-AA61-750573AB7A0C}" destId="{48D3BFCD-5583-4036-868C-C95282DC5A01}" srcOrd="0" destOrd="0" presId="urn:microsoft.com/office/officeart/2005/8/layout/pList2"/>
    <dgm:cxn modelId="{048B9D7B-63B1-443A-B7FD-6DE583B2A5DE}" srcId="{CE1A4CC7-6752-4770-A4AF-DDB4F896B03A}" destId="{E7D428FC-A0E9-428D-A64E-A632C82CB9F4}" srcOrd="1" destOrd="0" parTransId="{959338A9-C097-4604-94A2-021096714936}" sibTransId="{E5F53E62-7632-465F-9F0B-D45EFE687BFD}"/>
    <dgm:cxn modelId="{02248E5A-2EFE-44BD-A638-511FDF61CB42}" type="presOf" srcId="{0F37EC03-BA1E-45A5-B66B-447AC25F00CA}" destId="{856957AF-34EC-4D6B-BD1F-AB7926E27182}" srcOrd="0" destOrd="0" presId="urn:microsoft.com/office/officeart/2005/8/layout/pList2"/>
    <dgm:cxn modelId="{535B5396-55F7-4BFE-9057-7681FA1D25AF}" srcId="{B1674AD8-831C-4631-8D54-1E0C5ACB38DC}" destId="{467EB42E-EE09-4AF3-A889-1D04D296DD1F}" srcOrd="2" destOrd="0" parTransId="{7F284DFB-2D9B-4FB2-B9DB-672E14B84C1F}" sibTransId="{BF47E2A0-F834-441A-B969-31DF3E04C8F8}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316E35DE-DFC5-42CC-AB1C-D8B9D93D8E24}" type="presOf" srcId="{18E28B00-0833-409F-B2D2-E114B25AB085}" destId="{F54F8F15-3E7D-4258-BC53-54E9C9CE1AF2}" srcOrd="0" destOrd="0" presId="urn:microsoft.com/office/officeart/2005/8/layout/pList2"/>
    <dgm:cxn modelId="{9351CF22-D1DB-479C-9EF7-BE9FE2F3ED70}" srcId="{0F37EC03-BA1E-45A5-B66B-447AC25F00CA}" destId="{155F81F8-B280-4E44-B294-4C6564C63B36}" srcOrd="2" destOrd="0" parTransId="{91DECFB1-CB6D-49E3-904A-CB43B5B7BCA1}" sibTransId="{3507B146-DC42-42F3-B77B-EF7A38F6D0C8}"/>
    <dgm:cxn modelId="{69158678-944B-4038-9A1A-A6C163A03806}" srcId="{0F37EC03-BA1E-45A5-B66B-447AC25F00CA}" destId="{C715A088-D6D8-4A97-9ECC-D21B09F06F52}" srcOrd="1" destOrd="0" parTransId="{B402FB58-EDAC-45D4-92BF-34AE111DAB37}" sibTransId="{2882A8E0-D9BC-442D-A0F3-F1504992372E}"/>
    <dgm:cxn modelId="{0C2800B2-B0C3-4F55-8856-B1651233EC09}" srcId="{467EB42E-EE09-4AF3-A889-1D04D296DD1F}" destId="{ABECA012-D33E-4E8B-B8BC-45590A527013}" srcOrd="1" destOrd="0" parTransId="{002C2C0A-A2FB-47C4-92ED-44ACD80068DA}" sibTransId="{CA0B2050-1BE0-470B-8126-E8CAF609DBE7}"/>
    <dgm:cxn modelId="{D7FA3C61-0C6C-4FF8-B045-094B8F2348F7}" type="presOf" srcId="{B1674AD8-831C-4631-8D54-1E0C5ACB38DC}" destId="{B879B177-F6C5-440F-9993-074BF353B8C7}" srcOrd="0" destOrd="0" presId="urn:microsoft.com/office/officeart/2005/8/layout/pList2"/>
    <dgm:cxn modelId="{51D9851D-4373-4BD2-94A0-76E7E2517CB3}" type="presOf" srcId="{E7D428FC-A0E9-428D-A64E-A632C82CB9F4}" destId="{F356A8CC-A2BF-4F85-9203-F8950EE9BA91}" srcOrd="0" destOrd="2" presId="urn:microsoft.com/office/officeart/2005/8/layout/pList2"/>
    <dgm:cxn modelId="{439687FA-A3FA-4595-B896-06582747C3AA}" type="presOf" srcId="{CE1A4CC7-6752-4770-A4AF-DDB4F896B03A}" destId="{F356A8CC-A2BF-4F85-9203-F8950EE9BA91}" srcOrd="0" destOrd="0" presId="urn:microsoft.com/office/officeart/2005/8/layout/pList2"/>
    <dgm:cxn modelId="{D49AD22B-2CD9-4C1C-A9E1-5C96B239300E}" type="presOf" srcId="{3A8559FF-D3DF-4792-AC38-B3805FBD7B71}" destId="{F356A8CC-A2BF-4F85-9203-F8950EE9BA91}" srcOrd="0" destOrd="1" presId="urn:microsoft.com/office/officeart/2005/8/layout/pList2"/>
    <dgm:cxn modelId="{F55AAF8B-3892-4E0B-BB58-90CA6F7D889B}" type="presOf" srcId="{3944028A-FB25-4AA1-9FB9-3B963208047A}" destId="{C0E72748-A83A-4AF4-89B5-FBFCE5CB375B}" srcOrd="0" destOrd="4" presId="urn:microsoft.com/office/officeart/2005/8/layout/pList2"/>
    <dgm:cxn modelId="{9AFF4171-F2F6-49B0-BB78-4FB29A5485C9}" srcId="{0F37EC03-BA1E-45A5-B66B-447AC25F00CA}" destId="{9DBE85B9-A79B-48A5-904C-1CE9ADBA6255}" srcOrd="0" destOrd="0" parTransId="{20BB73ED-E4ED-4460-94CB-D45EED4A3CA8}" sibTransId="{3775B9EE-21BB-4C23-B091-F5723E3E2305}"/>
    <dgm:cxn modelId="{4A0AF3B6-451D-4915-A4FD-FAA6786CAA94}" type="presOf" srcId="{9DBE85B9-A79B-48A5-904C-1CE9ADBA6255}" destId="{856957AF-34EC-4D6B-BD1F-AB7926E27182}" srcOrd="0" destOrd="1" presId="urn:microsoft.com/office/officeart/2005/8/layout/pList2"/>
    <dgm:cxn modelId="{43D807AC-8959-47B5-84DB-7458A978C9EC}" type="presOf" srcId="{A147C44C-0A81-41B4-A1E4-AE00CB693C72}" destId="{C0E72748-A83A-4AF4-89B5-FBFCE5CB375B}" srcOrd="0" destOrd="3" presId="urn:microsoft.com/office/officeart/2005/8/layout/pList2"/>
    <dgm:cxn modelId="{806E33CA-F0D9-42EC-953E-B9C75EB4128B}" srcId="{467EB42E-EE09-4AF3-A889-1D04D296DD1F}" destId="{3944028A-FB25-4AA1-9FB9-3B963208047A}" srcOrd="3" destOrd="0" parTransId="{4BD55F36-789F-4428-A514-8D0556256211}" sibTransId="{36F374CD-FA12-439B-BBC3-FDAA5E7133C8}"/>
    <dgm:cxn modelId="{502645FB-27D3-477D-8C20-81978AA4F854}" srcId="{467EB42E-EE09-4AF3-A889-1D04D296DD1F}" destId="{2C20223F-EEF5-4E29-B7AA-A04FF74748E1}" srcOrd="0" destOrd="0" parTransId="{612B6BF3-DC88-4758-9A32-738B96D7410B}" sibTransId="{1744C893-2C6C-4E8C-A9EE-5A25682CB4BC}"/>
    <dgm:cxn modelId="{B9D26692-7491-4FBD-A0A3-CB6F32C728C6}" type="presOf" srcId="{2C20223F-EEF5-4E29-B7AA-A04FF74748E1}" destId="{C0E72748-A83A-4AF4-89B5-FBFCE5CB375B}" srcOrd="0" destOrd="1" presId="urn:microsoft.com/office/officeart/2005/8/layout/pList2"/>
    <dgm:cxn modelId="{F6248959-B6E3-486E-A8E2-29A4B614CCAF}" type="presOf" srcId="{C715A088-D6D8-4A97-9ECC-D21B09F06F52}" destId="{856957AF-34EC-4D6B-BD1F-AB7926E27182}" srcOrd="0" destOrd="2" presId="urn:microsoft.com/office/officeart/2005/8/layout/pList2"/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739FC821-BB93-4E71-8644-06536ABEA4A0}" type="presOf" srcId="{467EB42E-EE09-4AF3-A889-1D04D296DD1F}" destId="{C0E72748-A83A-4AF4-89B5-FBFCE5CB375B}" srcOrd="0" destOrd="0" presId="urn:microsoft.com/office/officeart/2005/8/layout/pList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777E35A8-9063-4C28-90D8-46554179C26D}" type="presParOf" srcId="{B879B177-F6C5-440F-9993-074BF353B8C7}" destId="{CD446F24-66A1-4974-A4A7-1DC53F286C62}" srcOrd="0" destOrd="0" presId="urn:microsoft.com/office/officeart/2005/8/layout/pList2"/>
    <dgm:cxn modelId="{51205E68-29AC-4F3B-8198-E9938AF9B342}" type="presParOf" srcId="{B879B177-F6C5-440F-9993-074BF353B8C7}" destId="{D00B1A85-B7D4-4851-B7C0-71DCEBFCFF98}" srcOrd="1" destOrd="0" presId="urn:microsoft.com/office/officeart/2005/8/layout/pList2"/>
    <dgm:cxn modelId="{365E5724-5156-4410-AA76-E33BE8670195}" type="presParOf" srcId="{D00B1A85-B7D4-4851-B7C0-71DCEBFCFF98}" destId="{2F1A2ABD-F3D9-4B0C-8658-4D713CDCDDA2}" srcOrd="0" destOrd="0" presId="urn:microsoft.com/office/officeart/2005/8/layout/pList2"/>
    <dgm:cxn modelId="{217DA5DE-7F50-4A70-96F4-ED0E44F99076}" type="presParOf" srcId="{2F1A2ABD-F3D9-4B0C-8658-4D713CDCDDA2}" destId="{F356A8CC-A2BF-4F85-9203-F8950EE9BA91}" srcOrd="0" destOrd="0" presId="urn:microsoft.com/office/officeart/2005/8/layout/pList2"/>
    <dgm:cxn modelId="{332D2657-4A10-46F9-9DE6-503F18D1C56D}" type="presParOf" srcId="{2F1A2ABD-F3D9-4B0C-8658-4D713CDCDDA2}" destId="{90B277A5-ADF3-4548-8BB9-208652FC32EA}" srcOrd="1" destOrd="0" presId="urn:microsoft.com/office/officeart/2005/8/layout/pList2"/>
    <dgm:cxn modelId="{F95F661D-DA82-48C6-A9E6-1D13C0BDD8BF}" type="presParOf" srcId="{2F1A2ABD-F3D9-4B0C-8658-4D713CDCDDA2}" destId="{EB95502C-9E78-4A5A-8BA1-4CB337A7AE07}" srcOrd="2" destOrd="0" presId="urn:microsoft.com/office/officeart/2005/8/layout/pList2"/>
    <dgm:cxn modelId="{3FAFE7B8-6783-436E-9430-AA4B3854E44B}" type="presParOf" srcId="{D00B1A85-B7D4-4851-B7C0-71DCEBFCFF98}" destId="{F54F8F15-3E7D-4258-BC53-54E9C9CE1AF2}" srcOrd="1" destOrd="0" presId="urn:microsoft.com/office/officeart/2005/8/layout/pList2"/>
    <dgm:cxn modelId="{21FA18BE-7337-4E05-8AC8-7D0B0DF426F2}" type="presParOf" srcId="{D00B1A85-B7D4-4851-B7C0-71DCEBFCFF98}" destId="{2CDDBF4F-8CC0-49D1-B5AF-A85717DB50A0}" srcOrd="2" destOrd="0" presId="urn:microsoft.com/office/officeart/2005/8/layout/pList2"/>
    <dgm:cxn modelId="{DCEC660D-8357-4E5A-897D-383AB4F1EE0E}" type="presParOf" srcId="{2CDDBF4F-8CC0-49D1-B5AF-A85717DB50A0}" destId="{856957AF-34EC-4D6B-BD1F-AB7926E27182}" srcOrd="0" destOrd="0" presId="urn:microsoft.com/office/officeart/2005/8/layout/pList2"/>
    <dgm:cxn modelId="{8B9FFEC4-88F9-4FA7-A12F-0009ED7FF5A4}" type="presParOf" srcId="{2CDDBF4F-8CC0-49D1-B5AF-A85717DB50A0}" destId="{361E16CE-F267-4525-929B-1B0D5D1DE828}" srcOrd="1" destOrd="0" presId="urn:microsoft.com/office/officeart/2005/8/layout/pList2"/>
    <dgm:cxn modelId="{6C47543C-D0DF-4904-B74A-75DB2F7A6A7C}" type="presParOf" srcId="{2CDDBF4F-8CC0-49D1-B5AF-A85717DB50A0}" destId="{BF04262E-F6E6-4533-9441-B74E6A141693}" srcOrd="2" destOrd="0" presId="urn:microsoft.com/office/officeart/2005/8/layout/pList2"/>
    <dgm:cxn modelId="{61A17495-A268-4641-8CAC-25641A7E232E}" type="presParOf" srcId="{D00B1A85-B7D4-4851-B7C0-71DCEBFCFF98}" destId="{48D3BFCD-5583-4036-868C-C95282DC5A01}" srcOrd="3" destOrd="0" presId="urn:microsoft.com/office/officeart/2005/8/layout/pList2"/>
    <dgm:cxn modelId="{C5548E96-FFAA-4011-BC75-2950A4D81494}" type="presParOf" srcId="{D00B1A85-B7D4-4851-B7C0-71DCEBFCFF98}" destId="{28A145D0-DD18-493C-A5BD-049F131B5018}" srcOrd="4" destOrd="0" presId="urn:microsoft.com/office/officeart/2005/8/layout/pList2"/>
    <dgm:cxn modelId="{1961BC56-B3FD-49A9-AE6A-D5AB53B27608}" type="presParOf" srcId="{28A145D0-DD18-493C-A5BD-049F131B5018}" destId="{C0E72748-A83A-4AF4-89B5-FBFCE5CB375B}" srcOrd="0" destOrd="0" presId="urn:microsoft.com/office/officeart/2005/8/layout/pList2"/>
    <dgm:cxn modelId="{BF2B751D-6DD3-49D3-A983-DAA7876586F7}" type="presParOf" srcId="{28A145D0-DD18-493C-A5BD-049F131B5018}" destId="{3C8687CD-67BB-41CA-92EF-A516F94F44D0}" srcOrd="1" destOrd="0" presId="urn:microsoft.com/office/officeart/2005/8/layout/pList2"/>
    <dgm:cxn modelId="{3905F8DA-56CD-46AB-BE11-808C3A22DB22}" type="presParOf" srcId="{28A145D0-DD18-493C-A5BD-049F131B5018}" destId="{947B4821-CC2E-4666-8F74-D46E33E4C7F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416D954-C845-426E-82B5-F4B08D1F4F3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E7A6326-88B4-439D-8571-5F6DBBC69AEB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Student</a:t>
          </a:r>
          <a:endParaRPr lang="en-GB" dirty="0">
            <a:solidFill>
              <a:schemeClr val="tx1"/>
            </a:solidFill>
          </a:endParaRPr>
        </a:p>
      </dgm:t>
    </dgm:pt>
    <dgm:pt modelId="{5553450B-7B24-43F0-811B-3D805687A358}" type="parTrans" cxnId="{F862EFC6-E202-425A-A24C-6FC0AEF7C4D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9B47B39-5DED-4901-8D9E-23D791C605F6}" type="sibTrans" cxnId="{F862EFC6-E202-425A-A24C-6FC0AEF7C4D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1497998-1273-4934-A50F-72DD51E0D7C0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Chairman</a:t>
          </a:r>
          <a:endParaRPr lang="en-GB" dirty="0">
            <a:solidFill>
              <a:schemeClr val="tx1"/>
            </a:solidFill>
          </a:endParaRPr>
        </a:p>
      </dgm:t>
    </dgm:pt>
    <dgm:pt modelId="{BB32C85F-2759-4174-BF99-340A0914202C}" type="parTrans" cxnId="{B229AC14-AB1E-40A4-8DC7-39422BB896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A489E50-6D21-4780-BE2D-46BD5B7FA0A5}" type="sibTrans" cxnId="{B229AC14-AB1E-40A4-8DC7-39422BB896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84BC551-0CC0-4D03-B795-638DBFAFC96B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Deanship of Graduate Studies</a:t>
          </a:r>
          <a:endParaRPr lang="en-GB" dirty="0">
            <a:solidFill>
              <a:schemeClr val="tx1"/>
            </a:solidFill>
          </a:endParaRPr>
        </a:p>
      </dgm:t>
    </dgm:pt>
    <dgm:pt modelId="{C181094B-DC6E-49B3-9D83-E47D93B6AB46}" type="parTrans" cxnId="{85EA3B1A-A71F-4339-95C4-15D101945C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56FB521-BC57-4ABD-B045-8E0103D414AF}" type="sibTrans" cxnId="{85EA3B1A-A71F-4339-95C4-15D101945C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3BB62E5-E53A-4059-960E-7E260678173E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College Dean</a:t>
          </a:r>
          <a:endParaRPr lang="en-GB" dirty="0">
            <a:solidFill>
              <a:schemeClr val="tx1"/>
            </a:solidFill>
          </a:endParaRPr>
        </a:p>
      </dgm:t>
    </dgm:pt>
    <dgm:pt modelId="{5D678F4D-BA08-49D8-A9D8-F21431178AD0}" type="parTrans" cxnId="{F399E2BF-520B-4403-8F38-827C3320141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8A46E84-0789-42B6-8F3E-D95433986EEC}" type="sibTrans" cxnId="{F399E2BF-520B-4403-8F38-827C3320141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0BE43A7-DB07-4F55-805E-37C64F87CC95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Selected Advisor</a:t>
          </a:r>
          <a:endParaRPr lang="en-GB" dirty="0">
            <a:solidFill>
              <a:schemeClr val="tx1"/>
            </a:solidFill>
          </a:endParaRPr>
        </a:p>
      </dgm:t>
    </dgm:pt>
    <dgm:pt modelId="{2D3A9F56-676E-4515-8B93-4D53603E8CB6}" type="parTrans" cxnId="{0A2EDC98-DEA7-424F-A711-33B9C0A17FA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C760E3F-699E-4B58-BB40-CC0ED08E0265}" type="sibTrans" cxnId="{0A2EDC98-DEA7-424F-A711-33B9C0A17FA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B4A4611-E235-4562-ADC9-2488FF68D005}" type="pres">
      <dgm:prSet presAssocID="{6416D954-C845-426E-82B5-F4B08D1F4F38}" presName="Name0" presStyleCnt="0">
        <dgm:presLayoutVars>
          <dgm:dir/>
          <dgm:animLvl val="lvl"/>
          <dgm:resizeHandles val="exact"/>
        </dgm:presLayoutVars>
      </dgm:prSet>
      <dgm:spPr/>
    </dgm:pt>
    <dgm:pt modelId="{C55FE56A-A39D-4CFD-A826-F0E7E6DEFF7A}" type="pres">
      <dgm:prSet presAssocID="{0E7A6326-88B4-439D-8571-5F6DBBC69AEB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9B609C-8853-4BF2-8E87-6F8C36CE596E}" type="pres">
      <dgm:prSet presAssocID="{59B47B39-5DED-4901-8D9E-23D791C605F6}" presName="parTxOnlySpace" presStyleCnt="0"/>
      <dgm:spPr/>
    </dgm:pt>
    <dgm:pt modelId="{D9D3BBA0-B6C4-4E32-B4E7-BBD4DC18E1AF}" type="pres">
      <dgm:prSet presAssocID="{40BE43A7-DB07-4F55-805E-37C64F87CC95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5D2C23-C06D-4568-AF14-3DDF7D964348}" type="pres">
      <dgm:prSet presAssocID="{AC760E3F-699E-4B58-BB40-CC0ED08E0265}" presName="parTxOnlySpace" presStyleCnt="0"/>
      <dgm:spPr/>
    </dgm:pt>
    <dgm:pt modelId="{770CE718-BFB0-41E3-A195-DCA3924276E5}" type="pres">
      <dgm:prSet presAssocID="{61497998-1273-4934-A50F-72DD51E0D7C0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8F1A2E-C01B-47EC-8F3F-BABEF4F9A125}" type="pres">
      <dgm:prSet presAssocID="{FA489E50-6D21-4780-BE2D-46BD5B7FA0A5}" presName="parTxOnlySpace" presStyleCnt="0"/>
      <dgm:spPr/>
    </dgm:pt>
    <dgm:pt modelId="{0A68A3FC-2EC2-4044-8B65-E3D4AD32142C}" type="pres">
      <dgm:prSet presAssocID="{63BB62E5-E53A-4059-960E-7E260678173E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B24ABE-251B-4AFC-B9D8-D33B4D638E7B}" type="pres">
      <dgm:prSet presAssocID="{38A46E84-0789-42B6-8F3E-D95433986EEC}" presName="parTxOnlySpace" presStyleCnt="0"/>
      <dgm:spPr/>
    </dgm:pt>
    <dgm:pt modelId="{7F7942BF-4939-4EE0-A3FE-33A05AAFB6A0}" type="pres">
      <dgm:prSet presAssocID="{E84BC551-0CC0-4D03-B795-638DBFAFC96B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4EDC26B-BBC3-4E9D-AD91-97B347AD29B4}" type="presOf" srcId="{0E7A6326-88B4-439D-8571-5F6DBBC69AEB}" destId="{C55FE56A-A39D-4CFD-A826-F0E7E6DEFF7A}" srcOrd="0" destOrd="0" presId="urn:microsoft.com/office/officeart/2005/8/layout/chevron1"/>
    <dgm:cxn modelId="{B229AC14-AB1E-40A4-8DC7-39422BB896FD}" srcId="{6416D954-C845-426E-82B5-F4B08D1F4F38}" destId="{61497998-1273-4934-A50F-72DD51E0D7C0}" srcOrd="2" destOrd="0" parTransId="{BB32C85F-2759-4174-BF99-340A0914202C}" sibTransId="{FA489E50-6D21-4780-BE2D-46BD5B7FA0A5}"/>
    <dgm:cxn modelId="{80105E53-8D59-45B8-86DC-5F0F66802D73}" type="presOf" srcId="{6416D954-C845-426E-82B5-F4B08D1F4F38}" destId="{9B4A4611-E235-4562-ADC9-2488FF68D005}" srcOrd="0" destOrd="0" presId="urn:microsoft.com/office/officeart/2005/8/layout/chevron1"/>
    <dgm:cxn modelId="{73CA373D-6E9F-4DA7-B49B-EF2D37A87F3C}" type="presOf" srcId="{61497998-1273-4934-A50F-72DD51E0D7C0}" destId="{770CE718-BFB0-41E3-A195-DCA3924276E5}" srcOrd="0" destOrd="0" presId="urn:microsoft.com/office/officeart/2005/8/layout/chevron1"/>
    <dgm:cxn modelId="{E2E952EE-CBF3-4FCD-9F91-920BC86C8957}" type="presOf" srcId="{63BB62E5-E53A-4059-960E-7E260678173E}" destId="{0A68A3FC-2EC2-4044-8B65-E3D4AD32142C}" srcOrd="0" destOrd="0" presId="urn:microsoft.com/office/officeart/2005/8/layout/chevron1"/>
    <dgm:cxn modelId="{A74FE21C-F067-42E7-BC46-1FE48629D7E3}" type="presOf" srcId="{40BE43A7-DB07-4F55-805E-37C64F87CC95}" destId="{D9D3BBA0-B6C4-4E32-B4E7-BBD4DC18E1AF}" srcOrd="0" destOrd="0" presId="urn:microsoft.com/office/officeart/2005/8/layout/chevron1"/>
    <dgm:cxn modelId="{F862EFC6-E202-425A-A24C-6FC0AEF7C4DB}" srcId="{6416D954-C845-426E-82B5-F4B08D1F4F38}" destId="{0E7A6326-88B4-439D-8571-5F6DBBC69AEB}" srcOrd="0" destOrd="0" parTransId="{5553450B-7B24-43F0-811B-3D805687A358}" sibTransId="{59B47B39-5DED-4901-8D9E-23D791C605F6}"/>
    <dgm:cxn modelId="{0A2EDC98-DEA7-424F-A711-33B9C0A17FA8}" srcId="{6416D954-C845-426E-82B5-F4B08D1F4F38}" destId="{40BE43A7-DB07-4F55-805E-37C64F87CC95}" srcOrd="1" destOrd="0" parTransId="{2D3A9F56-676E-4515-8B93-4D53603E8CB6}" sibTransId="{AC760E3F-699E-4B58-BB40-CC0ED08E0265}"/>
    <dgm:cxn modelId="{E82A3972-FABE-466F-B2D8-F52523D4FF5A}" type="presOf" srcId="{E84BC551-0CC0-4D03-B795-638DBFAFC96B}" destId="{7F7942BF-4939-4EE0-A3FE-33A05AAFB6A0}" srcOrd="0" destOrd="0" presId="urn:microsoft.com/office/officeart/2005/8/layout/chevron1"/>
    <dgm:cxn modelId="{85EA3B1A-A71F-4339-95C4-15D101945C6C}" srcId="{6416D954-C845-426E-82B5-F4B08D1F4F38}" destId="{E84BC551-0CC0-4D03-B795-638DBFAFC96B}" srcOrd="4" destOrd="0" parTransId="{C181094B-DC6E-49B3-9D83-E47D93B6AB46}" sibTransId="{256FB521-BC57-4ABD-B045-8E0103D414AF}"/>
    <dgm:cxn modelId="{F399E2BF-520B-4403-8F38-827C33201419}" srcId="{6416D954-C845-426E-82B5-F4B08D1F4F38}" destId="{63BB62E5-E53A-4059-960E-7E260678173E}" srcOrd="3" destOrd="0" parTransId="{5D678F4D-BA08-49D8-A9D8-F21431178AD0}" sibTransId="{38A46E84-0789-42B6-8F3E-D95433986EEC}"/>
    <dgm:cxn modelId="{2ECB238E-63A0-4C2B-A50B-6C3605575B72}" type="presParOf" srcId="{9B4A4611-E235-4562-ADC9-2488FF68D005}" destId="{C55FE56A-A39D-4CFD-A826-F0E7E6DEFF7A}" srcOrd="0" destOrd="0" presId="urn:microsoft.com/office/officeart/2005/8/layout/chevron1"/>
    <dgm:cxn modelId="{8A6391B4-5BFE-460B-9CFE-8DAB407262BF}" type="presParOf" srcId="{9B4A4611-E235-4562-ADC9-2488FF68D005}" destId="{BC9B609C-8853-4BF2-8E87-6F8C36CE596E}" srcOrd="1" destOrd="0" presId="urn:microsoft.com/office/officeart/2005/8/layout/chevron1"/>
    <dgm:cxn modelId="{390B18E2-B418-4382-A3A4-FC2046F51AF5}" type="presParOf" srcId="{9B4A4611-E235-4562-ADC9-2488FF68D005}" destId="{D9D3BBA0-B6C4-4E32-B4E7-BBD4DC18E1AF}" srcOrd="2" destOrd="0" presId="urn:microsoft.com/office/officeart/2005/8/layout/chevron1"/>
    <dgm:cxn modelId="{BC310444-9307-4CAE-83F6-C3B8CF9AF46C}" type="presParOf" srcId="{9B4A4611-E235-4562-ADC9-2488FF68D005}" destId="{C35D2C23-C06D-4568-AF14-3DDF7D964348}" srcOrd="3" destOrd="0" presId="urn:microsoft.com/office/officeart/2005/8/layout/chevron1"/>
    <dgm:cxn modelId="{28BC2FF6-1E53-4493-9406-78E03F5EAAF0}" type="presParOf" srcId="{9B4A4611-E235-4562-ADC9-2488FF68D005}" destId="{770CE718-BFB0-41E3-A195-DCA3924276E5}" srcOrd="4" destOrd="0" presId="urn:microsoft.com/office/officeart/2005/8/layout/chevron1"/>
    <dgm:cxn modelId="{80C4D49C-5535-45F6-812B-2817FF5A74D6}" type="presParOf" srcId="{9B4A4611-E235-4562-ADC9-2488FF68D005}" destId="{2D8F1A2E-C01B-47EC-8F3F-BABEF4F9A125}" srcOrd="5" destOrd="0" presId="urn:microsoft.com/office/officeart/2005/8/layout/chevron1"/>
    <dgm:cxn modelId="{E5BDF6D4-C353-4D7A-BFAA-746A88078B13}" type="presParOf" srcId="{9B4A4611-E235-4562-ADC9-2488FF68D005}" destId="{0A68A3FC-2EC2-4044-8B65-E3D4AD32142C}" srcOrd="6" destOrd="0" presId="urn:microsoft.com/office/officeart/2005/8/layout/chevron1"/>
    <dgm:cxn modelId="{22F29A37-C597-426A-BF7D-63B113706A6E}" type="presParOf" srcId="{9B4A4611-E235-4562-ADC9-2488FF68D005}" destId="{D1B24ABE-251B-4AFC-B9D8-D33B4D638E7B}" srcOrd="7" destOrd="0" presId="urn:microsoft.com/office/officeart/2005/8/layout/chevron1"/>
    <dgm:cxn modelId="{86A26649-21E8-4A20-B508-A7542C709FBD}" type="presParOf" srcId="{9B4A4611-E235-4562-ADC9-2488FF68D005}" destId="{7F7942BF-4939-4EE0-A3FE-33A05AAFB6A0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pList2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A8559FF-D3DF-4792-AC38-B3805FBD7B71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Notification email with Workflow link for direct access globally.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F37EC03-BA1E-45A5-B66B-447AC25F00CA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C715A088-D6D8-4A97-9ECC-D21B09F06F52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Details of selected advisor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B402FB58-EDAC-45D4-92BF-34AE111DAB37}" type="parTrans" cxnId="{69158678-944B-4038-9A1A-A6C163A03806}">
      <dgm:prSet/>
      <dgm:spPr/>
      <dgm:t>
        <a:bodyPr/>
        <a:lstStyle/>
        <a:p>
          <a:endParaRPr lang="en-GB"/>
        </a:p>
      </dgm:t>
    </dgm:pt>
    <dgm:pt modelId="{2882A8E0-D9BC-442D-A0F3-F1504992372E}" type="sibTrans" cxnId="{69158678-944B-4038-9A1A-A6C163A03806}">
      <dgm:prSet/>
      <dgm:spPr/>
      <dgm:t>
        <a:bodyPr/>
        <a:lstStyle/>
        <a:p>
          <a:endParaRPr lang="en-GB"/>
        </a:p>
      </dgm:t>
    </dgm:pt>
    <dgm:pt modelId="{686B6AC6-9761-47ED-B902-8FCF13E7CB39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Student’s personal and academic info.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AF019A08-6690-474F-BFAC-95689BAC361D}" type="parTrans" cxnId="{4CC83A25-4B39-4658-966E-4CDDC4A874D5}">
      <dgm:prSet/>
      <dgm:spPr/>
      <dgm:t>
        <a:bodyPr/>
        <a:lstStyle/>
        <a:p>
          <a:endParaRPr lang="en-GB"/>
        </a:p>
      </dgm:t>
    </dgm:pt>
    <dgm:pt modelId="{8636423D-4CD5-4196-923B-AC7A264D1156}" type="sibTrans" cxnId="{4CC83A25-4B39-4658-966E-4CDDC4A874D5}">
      <dgm:prSet/>
      <dgm:spPr/>
      <dgm:t>
        <a:bodyPr/>
        <a:lstStyle/>
        <a:p>
          <a:endParaRPr lang="en-GB"/>
        </a:p>
      </dgm:t>
    </dgm:pt>
    <dgm:pt modelId="{4E030783-9AB9-460C-AAB9-B2EAA13D2AC8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Comments of previous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level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A3AA534C-6689-4658-A819-CF88340097BF}" type="parTrans" cxnId="{9F4DEFD3-147C-49DA-AC93-6F31ED92076C}">
      <dgm:prSet/>
      <dgm:spPr/>
      <dgm:t>
        <a:bodyPr/>
        <a:lstStyle/>
        <a:p>
          <a:endParaRPr lang="en-GB"/>
        </a:p>
      </dgm:t>
    </dgm:pt>
    <dgm:pt modelId="{8E2D2A51-4273-4E20-83F3-9774FBB491C5}" type="sibTrans" cxnId="{9F4DEFD3-147C-49DA-AC93-6F31ED92076C}">
      <dgm:prSet/>
      <dgm:spPr/>
      <dgm:t>
        <a:bodyPr/>
        <a:lstStyle/>
        <a:p>
          <a:endParaRPr lang="en-GB"/>
        </a:p>
      </dgm:t>
    </dgm:pt>
    <dgm:pt modelId="{870075CA-D4BB-4F6B-8E21-B72E95A34562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List of last 10 advisees with their current thesis status.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F2ECE068-E408-407F-9D26-DC6E1FC4F88C}" type="parTrans" cxnId="{57C2E2C2-C57B-41E7-B916-D9A7F0DCD288}">
      <dgm:prSet/>
      <dgm:spPr/>
      <dgm:t>
        <a:bodyPr/>
        <a:lstStyle/>
        <a:p>
          <a:endParaRPr lang="en-GB"/>
        </a:p>
      </dgm:t>
    </dgm:pt>
    <dgm:pt modelId="{41911154-2F6B-4B1F-A479-9BE98CB6D2CF}" type="sibTrans" cxnId="{57C2E2C2-C57B-41E7-B916-D9A7F0DCD288}">
      <dgm:prSet/>
      <dgm:spPr/>
      <dgm:t>
        <a:bodyPr/>
        <a:lstStyle/>
        <a:p>
          <a:endParaRPr lang="en-GB"/>
        </a:p>
      </dgm:t>
    </dgm:pt>
    <dgm:pt modelId="{31592A9C-D87A-4B61-B866-F355D6376D36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Decisions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5B24DC82-284E-4134-B8DC-B7DDB2B25F1C}" type="parTrans" cxnId="{16841570-04EF-4B15-A8B1-4FBC2F9ED65C}">
      <dgm:prSet/>
      <dgm:spPr/>
      <dgm:t>
        <a:bodyPr/>
        <a:lstStyle/>
        <a:p>
          <a:endParaRPr lang="en-GB"/>
        </a:p>
      </dgm:t>
    </dgm:pt>
    <dgm:pt modelId="{CC347EC4-C08E-4560-8E14-16406A830C93}" type="sibTrans" cxnId="{16841570-04EF-4B15-A8B1-4FBC2F9ED65C}">
      <dgm:prSet/>
      <dgm:spPr/>
      <dgm:t>
        <a:bodyPr/>
        <a:lstStyle/>
        <a:p>
          <a:endParaRPr lang="en-GB"/>
        </a:p>
      </dgm:t>
    </dgm:pt>
    <dgm:pt modelId="{D74DCB9C-62EE-4630-9FF6-1B05A0E148B0}">
      <dgm:prSet phldrT="[Text]"/>
      <dgm:spPr/>
      <dgm:t>
        <a:bodyPr/>
        <a:lstStyle/>
        <a:p>
          <a:endParaRPr lang="en-GB" sz="1500" dirty="0">
            <a:solidFill>
              <a:schemeClr val="tx1"/>
            </a:solidFill>
            <a:latin typeface="+mj-lt"/>
          </a:endParaRPr>
        </a:p>
      </dgm:t>
    </dgm:pt>
    <dgm:pt modelId="{B73DBFE8-26F3-479B-AFC5-7622464E4AEC}" type="parTrans" cxnId="{0EB45969-0035-4E1E-B7D3-86B7DC172372}">
      <dgm:prSet/>
      <dgm:spPr/>
      <dgm:t>
        <a:bodyPr/>
        <a:lstStyle/>
        <a:p>
          <a:endParaRPr lang="en-GB"/>
        </a:p>
      </dgm:t>
    </dgm:pt>
    <dgm:pt modelId="{101442A7-F2ED-4AE0-B558-6E0AC29C37E2}" type="sibTrans" cxnId="{0EB45969-0035-4E1E-B7D3-86B7DC172372}">
      <dgm:prSet/>
      <dgm:spPr/>
      <dgm:t>
        <a:bodyPr/>
        <a:lstStyle/>
        <a:p>
          <a:endParaRPr lang="en-GB"/>
        </a:p>
      </dgm:t>
    </dgm:pt>
    <dgm:pt modelId="{F0D07A05-05F9-4879-A2B3-49C47C2E184B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Approval/rejection option with comments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C3BFD443-7D71-4D66-9AE2-F4134B467D94}" type="parTrans" cxnId="{A51B5B4F-8D0E-48AD-B09A-2CD99BE8EA25}">
      <dgm:prSet/>
      <dgm:spPr/>
      <dgm:t>
        <a:bodyPr/>
        <a:lstStyle/>
        <a:p>
          <a:endParaRPr lang="en-GB"/>
        </a:p>
      </dgm:t>
    </dgm:pt>
    <dgm:pt modelId="{079D9A9F-7931-4F6C-993D-2E187E454B28}" type="sibTrans" cxnId="{A51B5B4F-8D0E-48AD-B09A-2CD99BE8EA25}">
      <dgm:prSet/>
      <dgm:spPr/>
      <dgm:t>
        <a:bodyPr/>
        <a:lstStyle/>
        <a:p>
          <a:endParaRPr lang="en-GB"/>
        </a:p>
      </dgm:t>
    </dgm:pt>
    <dgm:pt modelId="{8D439D9B-B69F-4677-AC8C-2FF479C1A714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Automatically updated/populated in Banner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218B10D4-AB06-4CAD-A8D7-EBF7FEB576B5}" type="parTrans" cxnId="{4B28BFDD-00D1-4CE2-A41E-F6BB3C8C469E}">
      <dgm:prSet/>
      <dgm:spPr/>
      <dgm:t>
        <a:bodyPr/>
        <a:lstStyle/>
        <a:p>
          <a:endParaRPr lang="en-US"/>
        </a:p>
      </dgm:t>
    </dgm:pt>
    <dgm:pt modelId="{DB78D85C-A3CE-4F96-9653-3135BAFB1E38}" type="sibTrans" cxnId="{4B28BFDD-00D1-4CE2-A41E-F6BB3C8C469E}">
      <dgm:prSet/>
      <dgm:spPr/>
      <dgm:t>
        <a:bodyPr/>
        <a:lstStyle/>
        <a:p>
          <a:endParaRPr lang="en-US"/>
        </a:p>
      </dgm:t>
    </dgm:pt>
    <dgm:pt modelId="{3782ADF9-F66A-4118-9F61-2DDF6F9D5EB9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Advisor enters the ISI journal publications resulted from theses of previous advisees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1E7815C9-F265-4A8B-99F7-F3F3FC2B7A55}" type="parTrans" cxnId="{6EFB1F64-6BB3-41BF-A34A-7B6F5B244087}">
      <dgm:prSet/>
      <dgm:spPr/>
      <dgm:t>
        <a:bodyPr/>
        <a:lstStyle/>
        <a:p>
          <a:endParaRPr lang="en-US"/>
        </a:p>
      </dgm:t>
    </dgm:pt>
    <dgm:pt modelId="{C23BD9AD-3974-475E-AFA0-1ECC823753FA}" type="sibTrans" cxnId="{6EFB1F64-6BB3-41BF-A34A-7B6F5B244087}">
      <dgm:prSet/>
      <dgm:spPr/>
      <dgm:t>
        <a:bodyPr/>
        <a:lstStyle/>
        <a:p>
          <a:endParaRPr lang="en-US"/>
        </a:p>
      </dgm:t>
    </dgm:pt>
    <dgm:pt modelId="{B879B177-F6C5-440F-9993-074BF353B8C7}" type="pres">
      <dgm:prSet presAssocID="{B1674AD8-831C-4631-8D54-1E0C5ACB38D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D446F24-66A1-4974-A4A7-1DC53F286C62}" type="pres">
      <dgm:prSet presAssocID="{B1674AD8-831C-4631-8D54-1E0C5ACB38DC}" presName="bkgdShp" presStyleLbl="alignAccFollowNode1" presStyleIdx="0" presStyleCnt="1" custScaleY="109899" custLinFactNeighborY="3367"/>
      <dgm:spPr/>
    </dgm:pt>
    <dgm:pt modelId="{D00B1A85-B7D4-4851-B7C0-71DCEBFCFF98}" type="pres">
      <dgm:prSet presAssocID="{B1674AD8-831C-4631-8D54-1E0C5ACB38DC}" presName="linComp" presStyleCnt="0"/>
      <dgm:spPr/>
    </dgm:pt>
    <dgm:pt modelId="{2F1A2ABD-F3D9-4B0C-8658-4D713CDCDDA2}" type="pres">
      <dgm:prSet presAssocID="{CE1A4CC7-6752-4770-A4AF-DDB4F896B03A}" presName="compNode" presStyleCnt="0"/>
      <dgm:spPr/>
    </dgm:pt>
    <dgm:pt modelId="{F356A8CC-A2BF-4F85-9203-F8950EE9BA91}" type="pres">
      <dgm:prSet presAssocID="{CE1A4CC7-6752-4770-A4AF-DDB4F896B03A}" presName="node" presStyleLbl="node1" presStyleIdx="0" presStyleCnt="3" custScaleX="145686" custScaleY="909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B277A5-ADF3-4548-8BB9-208652FC32EA}" type="pres">
      <dgm:prSet presAssocID="{CE1A4CC7-6752-4770-A4AF-DDB4F896B03A}" presName="invisiNode" presStyleLbl="node1" presStyleIdx="0" presStyleCnt="3"/>
      <dgm:spPr/>
    </dgm:pt>
    <dgm:pt modelId="{EB95502C-9E78-4A5A-8BA1-4CB337A7AE07}" type="pres">
      <dgm:prSet presAssocID="{CE1A4CC7-6752-4770-A4AF-DDB4F896B03A}" presName="imagNode" presStyleLbl="fgImgPlace1" presStyleIdx="0" presStyleCnt="3" custScaleX="144335" custScaleY="14049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54F8F15-3E7D-4258-BC53-54E9C9CE1AF2}" type="pres">
      <dgm:prSet presAssocID="{18E28B00-0833-409F-B2D2-E114B25AB085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CDDBF4F-8CC0-49D1-B5AF-A85717DB50A0}" type="pres">
      <dgm:prSet presAssocID="{0F37EC03-BA1E-45A5-B66B-447AC25F00CA}" presName="compNode" presStyleCnt="0"/>
      <dgm:spPr/>
    </dgm:pt>
    <dgm:pt modelId="{856957AF-34EC-4D6B-BD1F-AB7926E27182}" type="pres">
      <dgm:prSet presAssocID="{0F37EC03-BA1E-45A5-B66B-447AC25F00CA}" presName="node" presStyleLbl="node1" presStyleIdx="1" presStyleCnt="3" custScaleX="137428" custScaleY="909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1E16CE-F267-4525-929B-1B0D5D1DE828}" type="pres">
      <dgm:prSet presAssocID="{0F37EC03-BA1E-45A5-B66B-447AC25F00CA}" presName="invisiNode" presStyleLbl="node1" presStyleIdx="1" presStyleCnt="3"/>
      <dgm:spPr/>
    </dgm:pt>
    <dgm:pt modelId="{BF04262E-F6E6-4533-9441-B74E6A141693}" type="pres">
      <dgm:prSet presAssocID="{0F37EC03-BA1E-45A5-B66B-447AC25F00CA}" presName="imagNode" presStyleLbl="fgImgPlace1" presStyleIdx="1" presStyleCnt="3" custScaleX="144335" custScaleY="14049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8D3BFCD-5583-4036-868C-C95282DC5A01}" type="pres">
      <dgm:prSet presAssocID="{10742E1E-C137-42D8-AA61-750573AB7A0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87D24159-455F-431D-BE6E-1E751B3E4C2A}" type="pres">
      <dgm:prSet presAssocID="{31592A9C-D87A-4B61-B866-F355D6376D36}" presName="compNode" presStyleCnt="0"/>
      <dgm:spPr/>
    </dgm:pt>
    <dgm:pt modelId="{82375A1D-F1C2-44C9-B0E4-8FD3701D9050}" type="pres">
      <dgm:prSet presAssocID="{31592A9C-D87A-4B61-B866-F355D6376D36}" presName="node" presStyleLbl="node1" presStyleIdx="2" presStyleCnt="3" custScaleX="118856" custScaleY="909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D40991-B2E1-44B7-A2FD-AAB926FDD9FF}" type="pres">
      <dgm:prSet presAssocID="{31592A9C-D87A-4B61-B866-F355D6376D36}" presName="invisiNode" presStyleLbl="node1" presStyleIdx="2" presStyleCnt="3"/>
      <dgm:spPr/>
    </dgm:pt>
    <dgm:pt modelId="{825BBB37-53ED-4C73-BCB0-1CD4FD661443}" type="pres">
      <dgm:prSet presAssocID="{31592A9C-D87A-4B61-B866-F355D6376D36}" presName="imagNode" presStyleLbl="fgImgPlace1" presStyleIdx="2" presStyleCnt="3" custScaleX="144335" custScaleY="14049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665261F1-98C2-4547-8375-871813583C9F}" type="presOf" srcId="{10742E1E-C137-42D8-AA61-750573AB7A0C}" destId="{48D3BFCD-5583-4036-868C-C95282DC5A01}" srcOrd="0" destOrd="0" presId="urn:microsoft.com/office/officeart/2005/8/layout/pList2"/>
    <dgm:cxn modelId="{B8374A76-BCAF-4E22-B5DB-731B578BC0F8}" type="presOf" srcId="{18E28B00-0833-409F-B2D2-E114B25AB085}" destId="{F54F8F15-3E7D-4258-BC53-54E9C9CE1AF2}" srcOrd="0" destOrd="0" presId="urn:microsoft.com/office/officeart/2005/8/layout/pList2"/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A51B5B4F-8D0E-48AD-B09A-2CD99BE8EA25}" srcId="{31592A9C-D87A-4B61-B866-F355D6376D36}" destId="{F0D07A05-05F9-4879-A2B3-49C47C2E184B}" srcOrd="0" destOrd="0" parTransId="{C3BFD443-7D71-4D66-9AE2-F4134B467D94}" sibTransId="{079D9A9F-7931-4F6C-993D-2E187E454B28}"/>
    <dgm:cxn modelId="{69158678-944B-4038-9A1A-A6C163A03806}" srcId="{0F37EC03-BA1E-45A5-B66B-447AC25F00CA}" destId="{C715A088-D6D8-4A97-9ECC-D21B09F06F52}" srcOrd="0" destOrd="0" parTransId="{B402FB58-EDAC-45D4-92BF-34AE111DAB37}" sibTransId="{2882A8E0-D9BC-442D-A0F3-F1504992372E}"/>
    <dgm:cxn modelId="{6EFB1F64-6BB3-41BF-A34A-7B6F5B244087}" srcId="{0F37EC03-BA1E-45A5-B66B-447AC25F00CA}" destId="{3782ADF9-F66A-4118-9F61-2DDF6F9D5EB9}" srcOrd="2" destOrd="0" parTransId="{1E7815C9-F265-4A8B-99F7-F3F3FC2B7A55}" sibTransId="{C23BD9AD-3974-475E-AFA0-1ECC823753FA}"/>
    <dgm:cxn modelId="{4B28BFDD-00D1-4CE2-A41E-F6BB3C8C469E}" srcId="{31592A9C-D87A-4B61-B866-F355D6376D36}" destId="{8D439D9B-B69F-4677-AC8C-2FF479C1A714}" srcOrd="1" destOrd="0" parTransId="{218B10D4-AB06-4CAD-A8D7-EBF7FEB576B5}" sibTransId="{DB78D85C-A3CE-4F96-9653-3135BAFB1E38}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ADF78E05-E7B6-4C36-9450-1F18CFC67239}" type="presOf" srcId="{31592A9C-D87A-4B61-B866-F355D6376D36}" destId="{82375A1D-F1C2-44C9-B0E4-8FD3701D9050}" srcOrd="0" destOrd="0" presId="urn:microsoft.com/office/officeart/2005/8/layout/pList2"/>
    <dgm:cxn modelId="{1D59BB3A-4D0F-4547-9F9D-43F1B447B633}" type="presOf" srcId="{686B6AC6-9761-47ED-B902-8FCF13E7CB39}" destId="{F356A8CC-A2BF-4F85-9203-F8950EE9BA91}" srcOrd="0" destOrd="2" presId="urn:microsoft.com/office/officeart/2005/8/layout/pList2"/>
    <dgm:cxn modelId="{09DA752D-8363-4E16-ACF5-2C9DA2653CF1}" type="presOf" srcId="{B1674AD8-831C-4631-8D54-1E0C5ACB38DC}" destId="{B879B177-F6C5-440F-9993-074BF353B8C7}" srcOrd="0" destOrd="0" presId="urn:microsoft.com/office/officeart/2005/8/layout/pList2"/>
    <dgm:cxn modelId="{942C3807-897E-40C9-998D-6E808EB4A356}" type="presOf" srcId="{4E030783-9AB9-460C-AAB9-B2EAA13D2AC8}" destId="{F356A8CC-A2BF-4F85-9203-F8950EE9BA91}" srcOrd="0" destOrd="3" presId="urn:microsoft.com/office/officeart/2005/8/layout/pList2"/>
    <dgm:cxn modelId="{6B58EA4D-8C33-4062-845D-5E5BAA0C408C}" type="presOf" srcId="{D74DCB9C-62EE-4630-9FF6-1B05A0E148B0}" destId="{82375A1D-F1C2-44C9-B0E4-8FD3701D9050}" srcOrd="0" destOrd="3" presId="urn:microsoft.com/office/officeart/2005/8/layout/pList2"/>
    <dgm:cxn modelId="{7515C4F3-CBD5-48E2-B8B6-827D49C3E693}" type="presOf" srcId="{3782ADF9-F66A-4118-9F61-2DDF6F9D5EB9}" destId="{856957AF-34EC-4D6B-BD1F-AB7926E27182}" srcOrd="0" destOrd="3" presId="urn:microsoft.com/office/officeart/2005/8/layout/pList2"/>
    <dgm:cxn modelId="{A9383A2D-7F4F-4273-BA1F-61EF82510528}" type="presOf" srcId="{8D439D9B-B69F-4677-AC8C-2FF479C1A714}" destId="{82375A1D-F1C2-44C9-B0E4-8FD3701D9050}" srcOrd="0" destOrd="2" presId="urn:microsoft.com/office/officeart/2005/8/layout/pList2"/>
    <dgm:cxn modelId="{D0096F79-51A1-485B-9FA0-31594F7BCA8A}" type="presOf" srcId="{C715A088-D6D8-4A97-9ECC-D21B09F06F52}" destId="{856957AF-34EC-4D6B-BD1F-AB7926E27182}" srcOrd="0" destOrd="1" presId="urn:microsoft.com/office/officeart/2005/8/layout/pList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820A85E7-34C8-42F2-8A25-20C0E709EF30}" type="presOf" srcId="{CE1A4CC7-6752-4770-A4AF-DDB4F896B03A}" destId="{F356A8CC-A2BF-4F85-9203-F8950EE9BA91}" srcOrd="0" destOrd="0" presId="urn:microsoft.com/office/officeart/2005/8/layout/pList2"/>
    <dgm:cxn modelId="{8CCE3EAD-19A2-4C90-8417-E05229719E8F}" type="presOf" srcId="{3A8559FF-D3DF-4792-AC38-B3805FBD7B71}" destId="{F356A8CC-A2BF-4F85-9203-F8950EE9BA91}" srcOrd="0" destOrd="1" presId="urn:microsoft.com/office/officeart/2005/8/layout/pList2"/>
    <dgm:cxn modelId="{71318D44-9363-479D-9A27-526CAB3DA905}" type="presOf" srcId="{870075CA-D4BB-4F6B-8E21-B72E95A34562}" destId="{856957AF-34EC-4D6B-BD1F-AB7926E27182}" srcOrd="0" destOrd="2" presId="urn:microsoft.com/office/officeart/2005/8/layout/pList2"/>
    <dgm:cxn modelId="{6624571D-312B-46DF-BE5D-EF38D22A23E0}" type="presOf" srcId="{0F37EC03-BA1E-45A5-B66B-447AC25F00CA}" destId="{856957AF-34EC-4D6B-BD1F-AB7926E27182}" srcOrd="0" destOrd="0" presId="urn:microsoft.com/office/officeart/2005/8/layout/pList2"/>
    <dgm:cxn modelId="{16841570-04EF-4B15-A8B1-4FBC2F9ED65C}" srcId="{B1674AD8-831C-4631-8D54-1E0C5ACB38DC}" destId="{31592A9C-D87A-4B61-B866-F355D6376D36}" srcOrd="2" destOrd="0" parTransId="{5B24DC82-284E-4134-B8DC-B7DDB2B25F1C}" sibTransId="{CC347EC4-C08E-4560-8E14-16406A830C93}"/>
    <dgm:cxn modelId="{0EB45969-0035-4E1E-B7D3-86B7DC172372}" srcId="{31592A9C-D87A-4B61-B866-F355D6376D36}" destId="{D74DCB9C-62EE-4630-9FF6-1B05A0E148B0}" srcOrd="2" destOrd="0" parTransId="{B73DBFE8-26F3-479B-AFC5-7622464E4AEC}" sibTransId="{101442A7-F2ED-4AE0-B558-6E0AC29C37E2}"/>
    <dgm:cxn modelId="{9F4DEFD3-147C-49DA-AC93-6F31ED92076C}" srcId="{CE1A4CC7-6752-4770-A4AF-DDB4F896B03A}" destId="{4E030783-9AB9-460C-AAB9-B2EAA13D2AC8}" srcOrd="2" destOrd="0" parTransId="{A3AA534C-6689-4658-A819-CF88340097BF}" sibTransId="{8E2D2A51-4273-4E20-83F3-9774FBB491C5}"/>
    <dgm:cxn modelId="{4CC83A25-4B39-4658-966E-4CDDC4A874D5}" srcId="{CE1A4CC7-6752-4770-A4AF-DDB4F896B03A}" destId="{686B6AC6-9761-47ED-B902-8FCF13E7CB39}" srcOrd="1" destOrd="0" parTransId="{AF019A08-6690-474F-BFAC-95689BAC361D}" sibTransId="{8636423D-4CD5-4196-923B-AC7A264D1156}"/>
    <dgm:cxn modelId="{084E87BE-6600-4BD3-B9C3-D35062E45066}" type="presOf" srcId="{F0D07A05-05F9-4879-A2B3-49C47C2E184B}" destId="{82375A1D-F1C2-44C9-B0E4-8FD3701D9050}" srcOrd="0" destOrd="1" presId="urn:microsoft.com/office/officeart/2005/8/layout/pList2"/>
    <dgm:cxn modelId="{57C2E2C2-C57B-41E7-B916-D9A7F0DCD288}" srcId="{0F37EC03-BA1E-45A5-B66B-447AC25F00CA}" destId="{870075CA-D4BB-4F6B-8E21-B72E95A34562}" srcOrd="1" destOrd="0" parTransId="{F2ECE068-E408-407F-9D26-DC6E1FC4F88C}" sibTransId="{41911154-2F6B-4B1F-A479-9BE98CB6D2CF}"/>
    <dgm:cxn modelId="{9D787C1B-A234-4EF4-8EE0-5440E4ACD7E7}" type="presParOf" srcId="{B879B177-F6C5-440F-9993-074BF353B8C7}" destId="{CD446F24-66A1-4974-A4A7-1DC53F286C62}" srcOrd="0" destOrd="0" presId="urn:microsoft.com/office/officeart/2005/8/layout/pList2"/>
    <dgm:cxn modelId="{BA081B6A-B9F5-460B-89BE-E5FADD9101D7}" type="presParOf" srcId="{B879B177-F6C5-440F-9993-074BF353B8C7}" destId="{D00B1A85-B7D4-4851-B7C0-71DCEBFCFF98}" srcOrd="1" destOrd="0" presId="urn:microsoft.com/office/officeart/2005/8/layout/pList2"/>
    <dgm:cxn modelId="{0DACC48A-53D7-4EAB-B8C7-7560D0F75DA6}" type="presParOf" srcId="{D00B1A85-B7D4-4851-B7C0-71DCEBFCFF98}" destId="{2F1A2ABD-F3D9-4B0C-8658-4D713CDCDDA2}" srcOrd="0" destOrd="0" presId="urn:microsoft.com/office/officeart/2005/8/layout/pList2"/>
    <dgm:cxn modelId="{231176F1-F992-4379-9131-132DF0B886BB}" type="presParOf" srcId="{2F1A2ABD-F3D9-4B0C-8658-4D713CDCDDA2}" destId="{F356A8CC-A2BF-4F85-9203-F8950EE9BA91}" srcOrd="0" destOrd="0" presId="urn:microsoft.com/office/officeart/2005/8/layout/pList2"/>
    <dgm:cxn modelId="{E2953571-4009-436F-9639-BDE9901DA9E1}" type="presParOf" srcId="{2F1A2ABD-F3D9-4B0C-8658-4D713CDCDDA2}" destId="{90B277A5-ADF3-4548-8BB9-208652FC32EA}" srcOrd="1" destOrd="0" presId="urn:microsoft.com/office/officeart/2005/8/layout/pList2"/>
    <dgm:cxn modelId="{E6B770C0-9E69-4C80-858F-3697D1834E37}" type="presParOf" srcId="{2F1A2ABD-F3D9-4B0C-8658-4D713CDCDDA2}" destId="{EB95502C-9E78-4A5A-8BA1-4CB337A7AE07}" srcOrd="2" destOrd="0" presId="urn:microsoft.com/office/officeart/2005/8/layout/pList2"/>
    <dgm:cxn modelId="{E616A261-AFAF-4B21-9CF9-86C6E90AFD13}" type="presParOf" srcId="{D00B1A85-B7D4-4851-B7C0-71DCEBFCFF98}" destId="{F54F8F15-3E7D-4258-BC53-54E9C9CE1AF2}" srcOrd="1" destOrd="0" presId="urn:microsoft.com/office/officeart/2005/8/layout/pList2"/>
    <dgm:cxn modelId="{73955CA6-BE63-4B42-9997-9A44CE9973AD}" type="presParOf" srcId="{D00B1A85-B7D4-4851-B7C0-71DCEBFCFF98}" destId="{2CDDBF4F-8CC0-49D1-B5AF-A85717DB50A0}" srcOrd="2" destOrd="0" presId="urn:microsoft.com/office/officeart/2005/8/layout/pList2"/>
    <dgm:cxn modelId="{9DC57411-6ECD-4FEC-ACC0-F7EB77EA97E8}" type="presParOf" srcId="{2CDDBF4F-8CC0-49D1-B5AF-A85717DB50A0}" destId="{856957AF-34EC-4D6B-BD1F-AB7926E27182}" srcOrd="0" destOrd="0" presId="urn:microsoft.com/office/officeart/2005/8/layout/pList2"/>
    <dgm:cxn modelId="{AA1E33FF-F569-486F-96AC-6464C3A3FE97}" type="presParOf" srcId="{2CDDBF4F-8CC0-49D1-B5AF-A85717DB50A0}" destId="{361E16CE-F267-4525-929B-1B0D5D1DE828}" srcOrd="1" destOrd="0" presId="urn:microsoft.com/office/officeart/2005/8/layout/pList2"/>
    <dgm:cxn modelId="{007126F4-8D18-4AFB-85B4-24745FB2F5D5}" type="presParOf" srcId="{2CDDBF4F-8CC0-49D1-B5AF-A85717DB50A0}" destId="{BF04262E-F6E6-4533-9441-B74E6A141693}" srcOrd="2" destOrd="0" presId="urn:microsoft.com/office/officeart/2005/8/layout/pList2"/>
    <dgm:cxn modelId="{5353D9FB-11F7-4FD4-B86C-34ED713B5344}" type="presParOf" srcId="{D00B1A85-B7D4-4851-B7C0-71DCEBFCFF98}" destId="{48D3BFCD-5583-4036-868C-C95282DC5A01}" srcOrd="3" destOrd="0" presId="urn:microsoft.com/office/officeart/2005/8/layout/pList2"/>
    <dgm:cxn modelId="{E4761761-847B-4809-8047-232CFF309865}" type="presParOf" srcId="{D00B1A85-B7D4-4851-B7C0-71DCEBFCFF98}" destId="{87D24159-455F-431D-BE6E-1E751B3E4C2A}" srcOrd="4" destOrd="0" presId="urn:microsoft.com/office/officeart/2005/8/layout/pList2"/>
    <dgm:cxn modelId="{5AA4109C-AC73-4ACD-AA8B-3ED5EE866E76}" type="presParOf" srcId="{87D24159-455F-431D-BE6E-1E751B3E4C2A}" destId="{82375A1D-F1C2-44C9-B0E4-8FD3701D9050}" srcOrd="0" destOrd="0" presId="urn:microsoft.com/office/officeart/2005/8/layout/pList2"/>
    <dgm:cxn modelId="{34C340BE-91C6-4C83-908D-D0C659E7E8A9}" type="presParOf" srcId="{87D24159-455F-431D-BE6E-1E751B3E4C2A}" destId="{CED40991-B2E1-44B7-A2FD-AAB926FDD9FF}" srcOrd="1" destOrd="0" presId="urn:microsoft.com/office/officeart/2005/8/layout/pList2"/>
    <dgm:cxn modelId="{3CAC3F2D-FDE4-44DF-9633-7452DEB30FE3}" type="presParOf" srcId="{87D24159-455F-431D-BE6E-1E751B3E4C2A}" destId="{825BBB37-53ED-4C73-BCB0-1CD4FD66144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416D954-C845-426E-82B5-F4B08D1F4F3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E7A6326-88B4-439D-8571-5F6DBBC69AEB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Student</a:t>
          </a:r>
          <a:endParaRPr lang="en-GB" dirty="0">
            <a:solidFill>
              <a:schemeClr val="tx1"/>
            </a:solidFill>
          </a:endParaRPr>
        </a:p>
      </dgm:t>
    </dgm:pt>
    <dgm:pt modelId="{5553450B-7B24-43F0-811B-3D805687A358}" type="parTrans" cxnId="{F862EFC6-E202-425A-A24C-6FC0AEF7C4D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9B47B39-5DED-4901-8D9E-23D791C605F6}" type="sibTrans" cxnId="{F862EFC6-E202-425A-A24C-6FC0AEF7C4D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1497998-1273-4934-A50F-72DD51E0D7C0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Chairman</a:t>
          </a:r>
          <a:endParaRPr lang="en-GB" dirty="0">
            <a:solidFill>
              <a:schemeClr val="tx1"/>
            </a:solidFill>
          </a:endParaRPr>
        </a:p>
      </dgm:t>
    </dgm:pt>
    <dgm:pt modelId="{BB32C85F-2759-4174-BF99-340A0914202C}" type="parTrans" cxnId="{B229AC14-AB1E-40A4-8DC7-39422BB896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A489E50-6D21-4780-BE2D-46BD5B7FA0A5}" type="sibTrans" cxnId="{B229AC14-AB1E-40A4-8DC7-39422BB896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84BC551-0CC0-4D03-B795-638DBFAFC96B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Deanship of Graduate Studies</a:t>
          </a:r>
          <a:endParaRPr lang="en-GB" dirty="0">
            <a:solidFill>
              <a:schemeClr val="tx1"/>
            </a:solidFill>
          </a:endParaRPr>
        </a:p>
      </dgm:t>
    </dgm:pt>
    <dgm:pt modelId="{C181094B-DC6E-49B3-9D83-E47D93B6AB46}" type="parTrans" cxnId="{85EA3B1A-A71F-4339-95C4-15D101945C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56FB521-BC57-4ABD-B045-8E0103D414AF}" type="sibTrans" cxnId="{85EA3B1A-A71F-4339-95C4-15D101945C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3BB62E5-E53A-4059-960E-7E260678173E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College Dean</a:t>
          </a:r>
          <a:endParaRPr lang="en-GB" dirty="0">
            <a:solidFill>
              <a:schemeClr val="tx1"/>
            </a:solidFill>
          </a:endParaRPr>
        </a:p>
      </dgm:t>
    </dgm:pt>
    <dgm:pt modelId="{5D678F4D-BA08-49D8-A9D8-F21431178AD0}" type="parTrans" cxnId="{F399E2BF-520B-4403-8F38-827C3320141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8A46E84-0789-42B6-8F3E-D95433986EEC}" type="sibTrans" cxnId="{F399E2BF-520B-4403-8F38-827C3320141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0BE43A7-DB07-4F55-805E-37C64F87CC95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Advisor</a:t>
          </a:r>
          <a:endParaRPr lang="en-GB" dirty="0">
            <a:solidFill>
              <a:schemeClr val="tx1"/>
            </a:solidFill>
          </a:endParaRPr>
        </a:p>
      </dgm:t>
    </dgm:pt>
    <dgm:pt modelId="{2D3A9F56-676E-4515-8B93-4D53603E8CB6}" type="parTrans" cxnId="{0A2EDC98-DEA7-424F-A711-33B9C0A17FA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C760E3F-699E-4B58-BB40-CC0ED08E0265}" type="sibTrans" cxnId="{0A2EDC98-DEA7-424F-A711-33B9C0A17FA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F009D31-0AB6-4ED9-9BB6-246EE1980A43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Selected Committee</a:t>
          </a:r>
          <a:endParaRPr lang="en-GB" dirty="0">
            <a:solidFill>
              <a:schemeClr val="tx1"/>
            </a:solidFill>
          </a:endParaRPr>
        </a:p>
      </dgm:t>
    </dgm:pt>
    <dgm:pt modelId="{C2D32B4F-EAAF-4A9B-8F6F-B0A31EF91A6E}" type="parTrans" cxnId="{38F7ACFE-C2CF-4C86-A96A-CCE49D4E8E8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DC113AE-A0D8-48AF-839D-952AD754B0F8}" type="sibTrans" cxnId="{38F7ACFE-C2CF-4C86-A96A-CCE49D4E8E8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B4A4611-E235-4562-ADC9-2488FF68D005}" type="pres">
      <dgm:prSet presAssocID="{6416D954-C845-426E-82B5-F4B08D1F4F38}" presName="Name0" presStyleCnt="0">
        <dgm:presLayoutVars>
          <dgm:dir/>
          <dgm:animLvl val="lvl"/>
          <dgm:resizeHandles val="exact"/>
        </dgm:presLayoutVars>
      </dgm:prSet>
      <dgm:spPr/>
    </dgm:pt>
    <dgm:pt modelId="{C55FE56A-A39D-4CFD-A826-F0E7E6DEFF7A}" type="pres">
      <dgm:prSet presAssocID="{0E7A6326-88B4-439D-8571-5F6DBBC69AEB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9B609C-8853-4BF2-8E87-6F8C36CE596E}" type="pres">
      <dgm:prSet presAssocID="{59B47B39-5DED-4901-8D9E-23D791C605F6}" presName="parTxOnlySpace" presStyleCnt="0"/>
      <dgm:spPr/>
    </dgm:pt>
    <dgm:pt modelId="{D9D3BBA0-B6C4-4E32-B4E7-BBD4DC18E1AF}" type="pres">
      <dgm:prSet presAssocID="{40BE43A7-DB07-4F55-805E-37C64F87CC95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5D2C23-C06D-4568-AF14-3DDF7D964348}" type="pres">
      <dgm:prSet presAssocID="{AC760E3F-699E-4B58-BB40-CC0ED08E0265}" presName="parTxOnlySpace" presStyleCnt="0"/>
      <dgm:spPr/>
    </dgm:pt>
    <dgm:pt modelId="{0D358670-5CCC-4AF6-AACE-51D00EF3C73D}" type="pres">
      <dgm:prSet presAssocID="{6F009D31-0AB6-4ED9-9BB6-246EE1980A4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762B72-C69C-4790-B11B-C37071052699}" type="pres">
      <dgm:prSet presAssocID="{8DC113AE-A0D8-48AF-839D-952AD754B0F8}" presName="parTxOnlySpace" presStyleCnt="0"/>
      <dgm:spPr/>
    </dgm:pt>
    <dgm:pt modelId="{770CE718-BFB0-41E3-A195-DCA3924276E5}" type="pres">
      <dgm:prSet presAssocID="{61497998-1273-4934-A50F-72DD51E0D7C0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8F1A2E-C01B-47EC-8F3F-BABEF4F9A125}" type="pres">
      <dgm:prSet presAssocID="{FA489E50-6D21-4780-BE2D-46BD5B7FA0A5}" presName="parTxOnlySpace" presStyleCnt="0"/>
      <dgm:spPr/>
    </dgm:pt>
    <dgm:pt modelId="{0A68A3FC-2EC2-4044-8B65-E3D4AD32142C}" type="pres">
      <dgm:prSet presAssocID="{63BB62E5-E53A-4059-960E-7E260678173E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B24ABE-251B-4AFC-B9D8-D33B4D638E7B}" type="pres">
      <dgm:prSet presAssocID="{38A46E84-0789-42B6-8F3E-D95433986EEC}" presName="parTxOnlySpace" presStyleCnt="0"/>
      <dgm:spPr/>
    </dgm:pt>
    <dgm:pt modelId="{7F7942BF-4939-4EE0-A3FE-33A05AAFB6A0}" type="pres">
      <dgm:prSet presAssocID="{E84BC551-0CC0-4D03-B795-638DBFAFC96B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310D8E0-D753-4064-86CF-0F76A325C3B6}" type="presOf" srcId="{61497998-1273-4934-A50F-72DD51E0D7C0}" destId="{770CE718-BFB0-41E3-A195-DCA3924276E5}" srcOrd="0" destOrd="0" presId="urn:microsoft.com/office/officeart/2005/8/layout/chevron1"/>
    <dgm:cxn modelId="{B229AC14-AB1E-40A4-8DC7-39422BB896FD}" srcId="{6416D954-C845-426E-82B5-F4B08D1F4F38}" destId="{61497998-1273-4934-A50F-72DD51E0D7C0}" srcOrd="3" destOrd="0" parTransId="{BB32C85F-2759-4174-BF99-340A0914202C}" sibTransId="{FA489E50-6D21-4780-BE2D-46BD5B7FA0A5}"/>
    <dgm:cxn modelId="{91CB5034-E767-413B-8DF3-BD0DB6382AC7}" type="presOf" srcId="{6F009D31-0AB6-4ED9-9BB6-246EE1980A43}" destId="{0D358670-5CCC-4AF6-AACE-51D00EF3C73D}" srcOrd="0" destOrd="0" presId="urn:microsoft.com/office/officeart/2005/8/layout/chevron1"/>
    <dgm:cxn modelId="{E5B83338-42A3-4F6F-AEA9-84AB77E3A04D}" type="presOf" srcId="{40BE43A7-DB07-4F55-805E-37C64F87CC95}" destId="{D9D3BBA0-B6C4-4E32-B4E7-BBD4DC18E1AF}" srcOrd="0" destOrd="0" presId="urn:microsoft.com/office/officeart/2005/8/layout/chevron1"/>
    <dgm:cxn modelId="{F862EFC6-E202-425A-A24C-6FC0AEF7C4DB}" srcId="{6416D954-C845-426E-82B5-F4B08D1F4F38}" destId="{0E7A6326-88B4-439D-8571-5F6DBBC69AEB}" srcOrd="0" destOrd="0" parTransId="{5553450B-7B24-43F0-811B-3D805687A358}" sibTransId="{59B47B39-5DED-4901-8D9E-23D791C605F6}"/>
    <dgm:cxn modelId="{38F7ACFE-C2CF-4C86-A96A-CCE49D4E8E8E}" srcId="{6416D954-C845-426E-82B5-F4B08D1F4F38}" destId="{6F009D31-0AB6-4ED9-9BB6-246EE1980A43}" srcOrd="2" destOrd="0" parTransId="{C2D32B4F-EAAF-4A9B-8F6F-B0A31EF91A6E}" sibTransId="{8DC113AE-A0D8-48AF-839D-952AD754B0F8}"/>
    <dgm:cxn modelId="{87C6BFDB-183C-4DEA-832F-3B6117311864}" type="presOf" srcId="{6416D954-C845-426E-82B5-F4B08D1F4F38}" destId="{9B4A4611-E235-4562-ADC9-2488FF68D005}" srcOrd="0" destOrd="0" presId="urn:microsoft.com/office/officeart/2005/8/layout/chevron1"/>
    <dgm:cxn modelId="{0F4FEEB3-7C1C-4D7F-AB3D-AC6ACA011A77}" type="presOf" srcId="{63BB62E5-E53A-4059-960E-7E260678173E}" destId="{0A68A3FC-2EC2-4044-8B65-E3D4AD32142C}" srcOrd="0" destOrd="0" presId="urn:microsoft.com/office/officeart/2005/8/layout/chevron1"/>
    <dgm:cxn modelId="{0A2EDC98-DEA7-424F-A711-33B9C0A17FA8}" srcId="{6416D954-C845-426E-82B5-F4B08D1F4F38}" destId="{40BE43A7-DB07-4F55-805E-37C64F87CC95}" srcOrd="1" destOrd="0" parTransId="{2D3A9F56-676E-4515-8B93-4D53603E8CB6}" sibTransId="{AC760E3F-699E-4B58-BB40-CC0ED08E0265}"/>
    <dgm:cxn modelId="{7A9B0388-99DF-49DD-9347-16C134A5CAE9}" type="presOf" srcId="{0E7A6326-88B4-439D-8571-5F6DBBC69AEB}" destId="{C55FE56A-A39D-4CFD-A826-F0E7E6DEFF7A}" srcOrd="0" destOrd="0" presId="urn:microsoft.com/office/officeart/2005/8/layout/chevron1"/>
    <dgm:cxn modelId="{85EA3B1A-A71F-4339-95C4-15D101945C6C}" srcId="{6416D954-C845-426E-82B5-F4B08D1F4F38}" destId="{E84BC551-0CC0-4D03-B795-638DBFAFC96B}" srcOrd="5" destOrd="0" parTransId="{C181094B-DC6E-49B3-9D83-E47D93B6AB46}" sibTransId="{256FB521-BC57-4ABD-B045-8E0103D414AF}"/>
    <dgm:cxn modelId="{F399E2BF-520B-4403-8F38-827C33201419}" srcId="{6416D954-C845-426E-82B5-F4B08D1F4F38}" destId="{63BB62E5-E53A-4059-960E-7E260678173E}" srcOrd="4" destOrd="0" parTransId="{5D678F4D-BA08-49D8-A9D8-F21431178AD0}" sibTransId="{38A46E84-0789-42B6-8F3E-D95433986EEC}"/>
    <dgm:cxn modelId="{2B9679C7-0AAA-4B8A-A54C-0414FB35B79F}" type="presOf" srcId="{E84BC551-0CC0-4D03-B795-638DBFAFC96B}" destId="{7F7942BF-4939-4EE0-A3FE-33A05AAFB6A0}" srcOrd="0" destOrd="0" presId="urn:microsoft.com/office/officeart/2005/8/layout/chevron1"/>
    <dgm:cxn modelId="{462525B0-FE34-4CA5-B5AE-D426A9773C0E}" type="presParOf" srcId="{9B4A4611-E235-4562-ADC9-2488FF68D005}" destId="{C55FE56A-A39D-4CFD-A826-F0E7E6DEFF7A}" srcOrd="0" destOrd="0" presId="urn:microsoft.com/office/officeart/2005/8/layout/chevron1"/>
    <dgm:cxn modelId="{80537D7D-BACE-4936-A39E-2EBEBD766302}" type="presParOf" srcId="{9B4A4611-E235-4562-ADC9-2488FF68D005}" destId="{BC9B609C-8853-4BF2-8E87-6F8C36CE596E}" srcOrd="1" destOrd="0" presId="urn:microsoft.com/office/officeart/2005/8/layout/chevron1"/>
    <dgm:cxn modelId="{B16321A6-1334-4295-A9D4-1F0E33B13A48}" type="presParOf" srcId="{9B4A4611-E235-4562-ADC9-2488FF68D005}" destId="{D9D3BBA0-B6C4-4E32-B4E7-BBD4DC18E1AF}" srcOrd="2" destOrd="0" presId="urn:microsoft.com/office/officeart/2005/8/layout/chevron1"/>
    <dgm:cxn modelId="{F54517C4-C7AB-472A-9202-55EF46A97B89}" type="presParOf" srcId="{9B4A4611-E235-4562-ADC9-2488FF68D005}" destId="{C35D2C23-C06D-4568-AF14-3DDF7D964348}" srcOrd="3" destOrd="0" presId="urn:microsoft.com/office/officeart/2005/8/layout/chevron1"/>
    <dgm:cxn modelId="{34D2C535-BF80-4940-A645-A8A06136CD61}" type="presParOf" srcId="{9B4A4611-E235-4562-ADC9-2488FF68D005}" destId="{0D358670-5CCC-4AF6-AACE-51D00EF3C73D}" srcOrd="4" destOrd="0" presId="urn:microsoft.com/office/officeart/2005/8/layout/chevron1"/>
    <dgm:cxn modelId="{9E20CE4C-D1B3-42A8-8D5C-526B16C9C4F5}" type="presParOf" srcId="{9B4A4611-E235-4562-ADC9-2488FF68D005}" destId="{4C762B72-C69C-4790-B11B-C37071052699}" srcOrd="5" destOrd="0" presId="urn:microsoft.com/office/officeart/2005/8/layout/chevron1"/>
    <dgm:cxn modelId="{84968F4D-8005-4C26-B83D-51E807A23096}" type="presParOf" srcId="{9B4A4611-E235-4562-ADC9-2488FF68D005}" destId="{770CE718-BFB0-41E3-A195-DCA3924276E5}" srcOrd="6" destOrd="0" presId="urn:microsoft.com/office/officeart/2005/8/layout/chevron1"/>
    <dgm:cxn modelId="{599ED020-D700-436E-A352-4958C5CA4401}" type="presParOf" srcId="{9B4A4611-E235-4562-ADC9-2488FF68D005}" destId="{2D8F1A2E-C01B-47EC-8F3F-BABEF4F9A125}" srcOrd="7" destOrd="0" presId="urn:microsoft.com/office/officeart/2005/8/layout/chevron1"/>
    <dgm:cxn modelId="{A851108B-A4A3-4BB0-9AEF-9330EB501FD6}" type="presParOf" srcId="{9B4A4611-E235-4562-ADC9-2488FF68D005}" destId="{0A68A3FC-2EC2-4044-8B65-E3D4AD32142C}" srcOrd="8" destOrd="0" presId="urn:microsoft.com/office/officeart/2005/8/layout/chevron1"/>
    <dgm:cxn modelId="{029380A0-D43C-4E7A-8E7F-49812699DA68}" type="presParOf" srcId="{9B4A4611-E235-4562-ADC9-2488FF68D005}" destId="{D1B24ABE-251B-4AFC-B9D8-D33B4D638E7B}" srcOrd="9" destOrd="0" presId="urn:microsoft.com/office/officeart/2005/8/layout/chevron1"/>
    <dgm:cxn modelId="{8CE15D0B-6C63-4465-91D0-CDE73EE8648C}" type="presParOf" srcId="{9B4A4611-E235-4562-ADC9-2488FF68D005}" destId="{7F7942BF-4939-4EE0-A3FE-33A05AAFB6A0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pList2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3A8559FF-D3DF-4792-AC38-B3805FBD7B71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Notification email with Workflow link for direct access globally.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0F37EC03-BA1E-45A5-B66B-447AC25F00CA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C715A088-D6D8-4A97-9ECC-D21B09F06F52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Details of selected committee including roles in the committee, theses advised, committee memberships etc.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B402FB58-EDAC-45D4-92BF-34AE111DAB37}" type="parTrans" cxnId="{69158678-944B-4038-9A1A-A6C163A0380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882A8E0-D9BC-442D-A0F3-F1504992372E}" type="sibTrans" cxnId="{69158678-944B-4038-9A1A-A6C163A0380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86B6AC6-9761-47ED-B902-8FCF13E7CB39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Student’s personal and academic info.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AF019A08-6690-474F-BFAC-95689BAC361D}" type="parTrans" cxnId="{4CC83A25-4B39-4658-966E-4CDDC4A874D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636423D-4CD5-4196-923B-AC7A264D1156}" type="sibTrans" cxnId="{4CC83A25-4B39-4658-966E-4CDDC4A874D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E030783-9AB9-460C-AAB9-B2EAA13D2AC8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Comments of previous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level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A3AA534C-6689-4658-A819-CF88340097BF}" type="parTrans" cxnId="{9F4DEFD3-147C-49DA-AC93-6F31ED9207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E2D2A51-4273-4E20-83F3-9774FBB491C5}" type="sibTrans" cxnId="{9F4DEFD3-147C-49DA-AC93-6F31ED9207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1592A9C-D87A-4B61-B866-F355D6376D36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  <a:latin typeface="+mj-lt"/>
            </a:rPr>
            <a:t>Decisions</a:t>
          </a:r>
          <a:endParaRPr lang="en-GB" sz="2000" b="1" dirty="0">
            <a:solidFill>
              <a:schemeClr val="tx1"/>
            </a:solidFill>
            <a:latin typeface="+mj-lt"/>
          </a:endParaRPr>
        </a:p>
      </dgm:t>
    </dgm:pt>
    <dgm:pt modelId="{5B24DC82-284E-4134-B8DC-B7DDB2B25F1C}" type="parTrans" cxnId="{16841570-04EF-4B15-A8B1-4FBC2F9ED65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C347EC4-C08E-4560-8E14-16406A830C93}" type="sibTrans" cxnId="{16841570-04EF-4B15-A8B1-4FBC2F9ED65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74DCB9C-62EE-4630-9FF6-1B05A0E148B0}">
      <dgm:prSet phldrT="[Text]"/>
      <dgm:spPr/>
      <dgm:t>
        <a:bodyPr/>
        <a:lstStyle/>
        <a:p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B73DBFE8-26F3-479B-AFC5-7622464E4AEC}" type="parTrans" cxnId="{0EB45969-0035-4E1E-B7D3-86B7DC17237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01442A7-F2ED-4AE0-B558-6E0AC29C37E2}" type="sibTrans" cxnId="{0EB45969-0035-4E1E-B7D3-86B7DC17237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B7ACE4E-07B7-49B7-A38F-9263BF5B432A}">
      <dgm:prSet phldrT="[Text]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Thesis advisor enters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ISI journal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publications resulted from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theses </a:t>
          </a:r>
          <a:r>
            <a:rPr lang="en-GB" sz="1600" dirty="0" smtClean="0">
              <a:solidFill>
                <a:schemeClr val="tx1"/>
              </a:solidFill>
              <a:latin typeface="+mj-lt"/>
            </a:rPr>
            <a:t>of his previous advisees.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543C75F4-8243-42E7-8668-1E23C46AF96A}" type="sibTrans" cxnId="{F6DEEBA3-92D2-4002-A7B4-AC7FD6D7D8F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1C062E2-301D-45B2-970D-B522B54426DB}" type="parTrans" cxnId="{F6DEEBA3-92D2-4002-A7B4-AC7FD6D7D8F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FF8C688-6C30-453A-A60C-0957A802320D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Details of selected advisor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9BE7042B-1368-4AA5-8E21-0B532A0503AC}" type="parTrans" cxnId="{59301896-431B-47C8-8299-DDBEF7A1B454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69896C0-651F-4DB2-A5A1-D0EA7B2A4D8A}" type="sibTrans" cxnId="{59301896-431B-47C8-8299-DDBEF7A1B454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D091AC2-7C59-41DF-934A-8812853AB9CB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Thesis title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A7C1C2A0-BCBA-4177-A46F-2C05BD3CA3F6}" type="parTrans" cxnId="{C279A4A4-B5BE-436F-AD46-4FF345E62A1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422C036-0B63-4A6D-872D-7D1FCC8901A9}" type="sibTrans" cxnId="{C279A4A4-B5BE-436F-AD46-4FF345E62A1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F75DA64-7EA8-42EE-A204-837E3193CED9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Links for the Proposal and Similarity Report files.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8A522FFA-074D-49F0-BF6D-F1C429EB16CE}" type="parTrans" cxnId="{2DAA78E3-863F-4F6A-8A36-DA57AA4092E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7377D6F-38B8-43DF-B5D3-B69FADD0CF47}" type="sibTrans" cxnId="{2DAA78E3-863F-4F6A-8A36-DA57AA4092E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D3B46F9-FDFC-40D2-8CFB-DDC29DED79A7}">
      <dgm:prSet phldrT="[Text]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Approval/rejection option with comments.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D0FD5ABA-DDF6-4BC9-8E4A-76ED3EDFE089}" type="parTrans" cxnId="{AC550A22-DC5D-47BB-A2D4-C4B93D94B135}">
      <dgm:prSet/>
      <dgm:spPr/>
      <dgm:t>
        <a:bodyPr/>
        <a:lstStyle/>
        <a:p>
          <a:endParaRPr lang="en-US"/>
        </a:p>
      </dgm:t>
    </dgm:pt>
    <dgm:pt modelId="{D42AA052-D7E6-42E0-9028-5281E2716133}" type="sibTrans" cxnId="{AC550A22-DC5D-47BB-A2D4-C4B93D94B135}">
      <dgm:prSet/>
      <dgm:spPr/>
      <dgm:t>
        <a:bodyPr/>
        <a:lstStyle/>
        <a:p>
          <a:endParaRPr lang="en-US"/>
        </a:p>
      </dgm:t>
    </dgm:pt>
    <dgm:pt modelId="{1EBAE6F9-6C39-407F-939C-BBBFE106986C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  <a:latin typeface="+mj-lt"/>
            </a:rPr>
            <a:t>Automatically updated/populated in Banner</a:t>
          </a:r>
          <a:endParaRPr lang="en-GB" sz="1600" dirty="0">
            <a:solidFill>
              <a:schemeClr val="tx1"/>
            </a:solidFill>
            <a:latin typeface="+mj-lt"/>
          </a:endParaRPr>
        </a:p>
      </dgm:t>
    </dgm:pt>
    <dgm:pt modelId="{293E34AE-0016-41BC-B780-1810EFA7E688}" type="parTrans" cxnId="{E2D5719E-C098-43C1-96EF-F215BBD0A512}">
      <dgm:prSet/>
      <dgm:spPr/>
      <dgm:t>
        <a:bodyPr/>
        <a:lstStyle/>
        <a:p>
          <a:endParaRPr lang="en-US"/>
        </a:p>
      </dgm:t>
    </dgm:pt>
    <dgm:pt modelId="{9A4EC30C-99E5-4121-8549-4C8AE235A21B}" type="sibTrans" cxnId="{E2D5719E-C098-43C1-96EF-F215BBD0A512}">
      <dgm:prSet/>
      <dgm:spPr/>
      <dgm:t>
        <a:bodyPr/>
        <a:lstStyle/>
        <a:p>
          <a:endParaRPr lang="en-US"/>
        </a:p>
      </dgm:t>
    </dgm:pt>
    <dgm:pt modelId="{B879B177-F6C5-440F-9993-074BF353B8C7}" type="pres">
      <dgm:prSet presAssocID="{B1674AD8-831C-4631-8D54-1E0C5ACB38D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D446F24-66A1-4974-A4A7-1DC53F286C62}" type="pres">
      <dgm:prSet presAssocID="{B1674AD8-831C-4631-8D54-1E0C5ACB38DC}" presName="bkgdShp" presStyleLbl="alignAccFollowNode1" presStyleIdx="0" presStyleCnt="1"/>
      <dgm:spPr/>
    </dgm:pt>
    <dgm:pt modelId="{D00B1A85-B7D4-4851-B7C0-71DCEBFCFF98}" type="pres">
      <dgm:prSet presAssocID="{B1674AD8-831C-4631-8D54-1E0C5ACB38DC}" presName="linComp" presStyleCnt="0"/>
      <dgm:spPr/>
    </dgm:pt>
    <dgm:pt modelId="{2F1A2ABD-F3D9-4B0C-8658-4D713CDCDDA2}" type="pres">
      <dgm:prSet presAssocID="{CE1A4CC7-6752-4770-A4AF-DDB4F896B03A}" presName="compNode" presStyleCnt="0"/>
      <dgm:spPr/>
    </dgm:pt>
    <dgm:pt modelId="{F356A8CC-A2BF-4F85-9203-F8950EE9BA91}" type="pres">
      <dgm:prSet presAssocID="{CE1A4CC7-6752-4770-A4AF-DDB4F896B03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B277A5-ADF3-4548-8BB9-208652FC32EA}" type="pres">
      <dgm:prSet presAssocID="{CE1A4CC7-6752-4770-A4AF-DDB4F896B03A}" presName="invisiNode" presStyleLbl="node1" presStyleIdx="0" presStyleCnt="3"/>
      <dgm:spPr/>
    </dgm:pt>
    <dgm:pt modelId="{EB95502C-9E78-4A5A-8BA1-4CB337A7AE07}" type="pres">
      <dgm:prSet presAssocID="{CE1A4CC7-6752-4770-A4AF-DDB4F896B03A}" presName="imagNode" presStyleLbl="fgImgPlace1" presStyleIdx="0" presStyleCnt="3" custScaleX="98631" custScaleY="11790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54F8F15-3E7D-4258-BC53-54E9C9CE1AF2}" type="pres">
      <dgm:prSet presAssocID="{18E28B00-0833-409F-B2D2-E114B25AB085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CDDBF4F-8CC0-49D1-B5AF-A85717DB50A0}" type="pres">
      <dgm:prSet presAssocID="{0F37EC03-BA1E-45A5-B66B-447AC25F00CA}" presName="compNode" presStyleCnt="0"/>
      <dgm:spPr/>
    </dgm:pt>
    <dgm:pt modelId="{856957AF-34EC-4D6B-BD1F-AB7926E27182}" type="pres">
      <dgm:prSet presAssocID="{0F37EC03-BA1E-45A5-B66B-447AC25F00C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1E16CE-F267-4525-929B-1B0D5D1DE828}" type="pres">
      <dgm:prSet presAssocID="{0F37EC03-BA1E-45A5-B66B-447AC25F00CA}" presName="invisiNode" presStyleLbl="node1" presStyleIdx="1" presStyleCnt="3"/>
      <dgm:spPr/>
    </dgm:pt>
    <dgm:pt modelId="{BF04262E-F6E6-4533-9441-B74E6A141693}" type="pres">
      <dgm:prSet presAssocID="{0F37EC03-BA1E-45A5-B66B-447AC25F00CA}" presName="imagNode" presStyleLbl="fgImgPlace1" presStyleIdx="1" presStyleCnt="3" custScaleX="98631" custScaleY="11790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8D3BFCD-5583-4036-868C-C95282DC5A01}" type="pres">
      <dgm:prSet presAssocID="{10742E1E-C137-42D8-AA61-750573AB7A0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87D24159-455F-431D-BE6E-1E751B3E4C2A}" type="pres">
      <dgm:prSet presAssocID="{31592A9C-D87A-4B61-B866-F355D6376D36}" presName="compNode" presStyleCnt="0"/>
      <dgm:spPr/>
    </dgm:pt>
    <dgm:pt modelId="{82375A1D-F1C2-44C9-B0E4-8FD3701D9050}" type="pres">
      <dgm:prSet presAssocID="{31592A9C-D87A-4B61-B866-F355D6376D3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D40991-B2E1-44B7-A2FD-AAB926FDD9FF}" type="pres">
      <dgm:prSet presAssocID="{31592A9C-D87A-4B61-B866-F355D6376D36}" presName="invisiNode" presStyleLbl="node1" presStyleIdx="2" presStyleCnt="3"/>
      <dgm:spPr/>
    </dgm:pt>
    <dgm:pt modelId="{825BBB37-53ED-4C73-BCB0-1CD4FD661443}" type="pres">
      <dgm:prSet presAssocID="{31592A9C-D87A-4B61-B866-F355D6376D36}" presName="imagNode" presStyleLbl="fgImgPlace1" presStyleIdx="2" presStyleCnt="3" custScaleX="98631" custScaleY="11790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0D3D7926-20C7-4500-AA76-735265F29BA4}" type="presOf" srcId="{18E28B00-0833-409F-B2D2-E114B25AB085}" destId="{F54F8F15-3E7D-4258-BC53-54E9C9CE1AF2}" srcOrd="0" destOrd="0" presId="urn:microsoft.com/office/officeart/2005/8/layout/pList2"/>
    <dgm:cxn modelId="{BFDA931B-4074-4C95-8AC3-5154533AC241}" type="presOf" srcId="{4B7ACE4E-07B7-49B7-A38F-9263BF5B432A}" destId="{82375A1D-F1C2-44C9-B0E4-8FD3701D9050}" srcOrd="0" destOrd="1" presId="urn:microsoft.com/office/officeart/2005/8/layout/pList2"/>
    <dgm:cxn modelId="{C279A4A4-B5BE-436F-AD46-4FF345E62A12}" srcId="{0F37EC03-BA1E-45A5-B66B-447AC25F00CA}" destId="{7D091AC2-7C59-41DF-934A-8812853AB9CB}" srcOrd="1" destOrd="0" parTransId="{A7C1C2A0-BCBA-4177-A46F-2C05BD3CA3F6}" sibTransId="{4422C036-0B63-4A6D-872D-7D1FCC8901A9}"/>
    <dgm:cxn modelId="{69158678-944B-4038-9A1A-A6C163A03806}" srcId="{0F37EC03-BA1E-45A5-B66B-447AC25F00CA}" destId="{C715A088-D6D8-4A97-9ECC-D21B09F06F52}" srcOrd="0" destOrd="0" parTransId="{B402FB58-EDAC-45D4-92BF-34AE111DAB37}" sibTransId="{2882A8E0-D9BC-442D-A0F3-F1504992372E}"/>
    <dgm:cxn modelId="{66DC089F-2DCA-40E3-9D53-3AB14B1BDDDA}" type="presOf" srcId="{31592A9C-D87A-4B61-B866-F355D6376D36}" destId="{82375A1D-F1C2-44C9-B0E4-8FD3701D9050}" srcOrd="0" destOrd="0" presId="urn:microsoft.com/office/officeart/2005/8/layout/pList2"/>
    <dgm:cxn modelId="{402C2892-B4DC-4A4C-8267-E66E0391E031}" type="presOf" srcId="{10742E1E-C137-42D8-AA61-750573AB7A0C}" destId="{48D3BFCD-5583-4036-868C-C95282DC5A01}" srcOrd="0" destOrd="0" presId="urn:microsoft.com/office/officeart/2005/8/layout/pList2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59301896-431B-47C8-8299-DDBEF7A1B454}" srcId="{CE1A4CC7-6752-4770-A4AF-DDB4F896B03A}" destId="{4FF8C688-6C30-453A-A60C-0957A802320D}" srcOrd="3" destOrd="0" parTransId="{9BE7042B-1368-4AA5-8E21-0B532A0503AC}" sibTransId="{769896C0-651F-4DB2-A5A1-D0EA7B2A4D8A}"/>
    <dgm:cxn modelId="{4458383E-BC37-4316-B4D1-177C3311F2E6}" type="presOf" srcId="{2F75DA64-7EA8-42EE-A204-837E3193CED9}" destId="{856957AF-34EC-4D6B-BD1F-AB7926E27182}" srcOrd="0" destOrd="3" presId="urn:microsoft.com/office/officeart/2005/8/layout/pList2"/>
    <dgm:cxn modelId="{8CE95013-DDB3-48A3-BF1A-35AB7704D6B4}" type="presOf" srcId="{686B6AC6-9761-47ED-B902-8FCF13E7CB39}" destId="{F356A8CC-A2BF-4F85-9203-F8950EE9BA91}" srcOrd="0" destOrd="2" presId="urn:microsoft.com/office/officeart/2005/8/layout/pList2"/>
    <dgm:cxn modelId="{F6DEEBA3-92D2-4002-A7B4-AC7FD6D7D8FC}" srcId="{31592A9C-D87A-4B61-B866-F355D6376D36}" destId="{4B7ACE4E-07B7-49B7-A38F-9263BF5B432A}" srcOrd="0" destOrd="0" parTransId="{F1C062E2-301D-45B2-970D-B522B54426DB}" sibTransId="{543C75F4-8243-42E7-8668-1E23C46AF96A}"/>
    <dgm:cxn modelId="{E2D5719E-C098-43C1-96EF-F215BBD0A512}" srcId="{31592A9C-D87A-4B61-B866-F355D6376D36}" destId="{1EBAE6F9-6C39-407F-939C-BBBFE106986C}" srcOrd="2" destOrd="0" parTransId="{293E34AE-0016-41BC-B780-1810EFA7E688}" sibTransId="{9A4EC30C-99E5-4121-8549-4C8AE235A21B}"/>
    <dgm:cxn modelId="{49FAC6BC-5065-4EC8-99B1-3748CD6F3165}" type="presOf" srcId="{C715A088-D6D8-4A97-9ECC-D21B09F06F52}" destId="{856957AF-34EC-4D6B-BD1F-AB7926E27182}" srcOrd="0" destOrd="1" presId="urn:microsoft.com/office/officeart/2005/8/layout/pList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2DAA78E3-863F-4F6A-8A36-DA57AA4092E7}" srcId="{0F37EC03-BA1E-45A5-B66B-447AC25F00CA}" destId="{2F75DA64-7EA8-42EE-A204-837E3193CED9}" srcOrd="2" destOrd="0" parTransId="{8A522FFA-074D-49F0-BF6D-F1C429EB16CE}" sibTransId="{67377D6F-38B8-43DF-B5D3-B69FADD0CF47}"/>
    <dgm:cxn modelId="{9A2A9CC3-905F-4A41-8F78-270F77B38A6C}" type="presOf" srcId="{4FF8C688-6C30-453A-A60C-0957A802320D}" destId="{F356A8CC-A2BF-4F85-9203-F8950EE9BA91}" srcOrd="0" destOrd="4" presId="urn:microsoft.com/office/officeart/2005/8/layout/pList2"/>
    <dgm:cxn modelId="{C9103EFF-3BCF-4C68-9FA9-644D4FC0EE37}" type="presOf" srcId="{CE1A4CC7-6752-4770-A4AF-DDB4F896B03A}" destId="{F356A8CC-A2BF-4F85-9203-F8950EE9BA91}" srcOrd="0" destOrd="0" presId="urn:microsoft.com/office/officeart/2005/8/layout/pList2"/>
    <dgm:cxn modelId="{83352E2F-03DA-43FA-A7D1-F5960C3ECF9D}" type="presOf" srcId="{D74DCB9C-62EE-4630-9FF6-1B05A0E148B0}" destId="{82375A1D-F1C2-44C9-B0E4-8FD3701D9050}" srcOrd="0" destOrd="4" presId="urn:microsoft.com/office/officeart/2005/8/layout/pList2"/>
    <dgm:cxn modelId="{CBAF9106-AA07-4281-8EC1-0D9D42066B9D}" type="presOf" srcId="{BD3B46F9-FDFC-40D2-8CFB-DDC29DED79A7}" destId="{82375A1D-F1C2-44C9-B0E4-8FD3701D9050}" srcOrd="0" destOrd="2" presId="urn:microsoft.com/office/officeart/2005/8/layout/pList2"/>
    <dgm:cxn modelId="{481BAAAA-023E-4FF3-957A-9DB02D52249C}" type="presOf" srcId="{1EBAE6F9-6C39-407F-939C-BBBFE106986C}" destId="{82375A1D-F1C2-44C9-B0E4-8FD3701D9050}" srcOrd="0" destOrd="3" presId="urn:microsoft.com/office/officeart/2005/8/layout/pList2"/>
    <dgm:cxn modelId="{7F983946-95F4-46E7-8828-FE512BB1FC62}" type="presOf" srcId="{B1674AD8-831C-4631-8D54-1E0C5ACB38DC}" destId="{B879B177-F6C5-440F-9993-074BF353B8C7}" srcOrd="0" destOrd="0" presId="urn:microsoft.com/office/officeart/2005/8/layout/pList2"/>
    <dgm:cxn modelId="{0F4F6B80-32BC-444D-9173-B6C9B7BC0250}" type="presOf" srcId="{4E030783-9AB9-460C-AAB9-B2EAA13D2AC8}" destId="{F356A8CC-A2BF-4F85-9203-F8950EE9BA91}" srcOrd="0" destOrd="3" presId="urn:microsoft.com/office/officeart/2005/8/layout/pList2"/>
    <dgm:cxn modelId="{16841570-04EF-4B15-A8B1-4FBC2F9ED65C}" srcId="{B1674AD8-831C-4631-8D54-1E0C5ACB38DC}" destId="{31592A9C-D87A-4B61-B866-F355D6376D36}" srcOrd="2" destOrd="0" parTransId="{5B24DC82-284E-4134-B8DC-B7DDB2B25F1C}" sibTransId="{CC347EC4-C08E-4560-8E14-16406A830C93}"/>
    <dgm:cxn modelId="{AC550A22-DC5D-47BB-A2D4-C4B93D94B135}" srcId="{31592A9C-D87A-4B61-B866-F355D6376D36}" destId="{BD3B46F9-FDFC-40D2-8CFB-DDC29DED79A7}" srcOrd="1" destOrd="0" parTransId="{D0FD5ABA-DDF6-4BC9-8E4A-76ED3EDFE089}" sibTransId="{D42AA052-D7E6-42E0-9028-5281E2716133}"/>
    <dgm:cxn modelId="{0EB45969-0035-4E1E-B7D3-86B7DC172372}" srcId="{31592A9C-D87A-4B61-B866-F355D6376D36}" destId="{D74DCB9C-62EE-4630-9FF6-1B05A0E148B0}" srcOrd="3" destOrd="0" parTransId="{B73DBFE8-26F3-479B-AFC5-7622464E4AEC}" sibTransId="{101442A7-F2ED-4AE0-B558-6E0AC29C37E2}"/>
    <dgm:cxn modelId="{068B9995-0493-4E2A-8434-753E00A8E115}" type="presOf" srcId="{7D091AC2-7C59-41DF-934A-8812853AB9CB}" destId="{856957AF-34EC-4D6B-BD1F-AB7926E27182}" srcOrd="0" destOrd="2" presId="urn:microsoft.com/office/officeart/2005/8/layout/pList2"/>
    <dgm:cxn modelId="{9F4DEFD3-147C-49DA-AC93-6F31ED92076C}" srcId="{CE1A4CC7-6752-4770-A4AF-DDB4F896B03A}" destId="{4E030783-9AB9-460C-AAB9-B2EAA13D2AC8}" srcOrd="2" destOrd="0" parTransId="{A3AA534C-6689-4658-A819-CF88340097BF}" sibTransId="{8E2D2A51-4273-4E20-83F3-9774FBB491C5}"/>
    <dgm:cxn modelId="{4CC83A25-4B39-4658-966E-4CDDC4A874D5}" srcId="{CE1A4CC7-6752-4770-A4AF-DDB4F896B03A}" destId="{686B6AC6-9761-47ED-B902-8FCF13E7CB39}" srcOrd="1" destOrd="0" parTransId="{AF019A08-6690-474F-BFAC-95689BAC361D}" sibTransId="{8636423D-4CD5-4196-923B-AC7A264D1156}"/>
    <dgm:cxn modelId="{6E0C221E-AC1F-45C7-91AC-854F95386966}" type="presOf" srcId="{3A8559FF-D3DF-4792-AC38-B3805FBD7B71}" destId="{F356A8CC-A2BF-4F85-9203-F8950EE9BA91}" srcOrd="0" destOrd="1" presId="urn:microsoft.com/office/officeart/2005/8/layout/pList2"/>
    <dgm:cxn modelId="{632DB6A8-3907-4A38-B6AA-D56A46C19C00}" type="presOf" srcId="{0F37EC03-BA1E-45A5-B66B-447AC25F00CA}" destId="{856957AF-34EC-4D6B-BD1F-AB7926E27182}" srcOrd="0" destOrd="0" presId="urn:microsoft.com/office/officeart/2005/8/layout/pList2"/>
    <dgm:cxn modelId="{49C5A4E4-A25B-4FC6-A32E-395D84139C34}" type="presParOf" srcId="{B879B177-F6C5-440F-9993-074BF353B8C7}" destId="{CD446F24-66A1-4974-A4A7-1DC53F286C62}" srcOrd="0" destOrd="0" presId="urn:microsoft.com/office/officeart/2005/8/layout/pList2"/>
    <dgm:cxn modelId="{18834064-947A-4151-AEF0-C2CC93F056EB}" type="presParOf" srcId="{B879B177-F6C5-440F-9993-074BF353B8C7}" destId="{D00B1A85-B7D4-4851-B7C0-71DCEBFCFF98}" srcOrd="1" destOrd="0" presId="urn:microsoft.com/office/officeart/2005/8/layout/pList2"/>
    <dgm:cxn modelId="{A1568F99-13AA-4059-8D93-8931861830D5}" type="presParOf" srcId="{D00B1A85-B7D4-4851-B7C0-71DCEBFCFF98}" destId="{2F1A2ABD-F3D9-4B0C-8658-4D713CDCDDA2}" srcOrd="0" destOrd="0" presId="urn:microsoft.com/office/officeart/2005/8/layout/pList2"/>
    <dgm:cxn modelId="{C959D5C0-6133-4F8B-BCD8-1DAD1F353874}" type="presParOf" srcId="{2F1A2ABD-F3D9-4B0C-8658-4D713CDCDDA2}" destId="{F356A8CC-A2BF-4F85-9203-F8950EE9BA91}" srcOrd="0" destOrd="0" presId="urn:microsoft.com/office/officeart/2005/8/layout/pList2"/>
    <dgm:cxn modelId="{903847CB-B62C-4D23-BC71-3E0C31755225}" type="presParOf" srcId="{2F1A2ABD-F3D9-4B0C-8658-4D713CDCDDA2}" destId="{90B277A5-ADF3-4548-8BB9-208652FC32EA}" srcOrd="1" destOrd="0" presId="urn:microsoft.com/office/officeart/2005/8/layout/pList2"/>
    <dgm:cxn modelId="{673B1DFC-4901-46A2-B9A6-4AAFF5B56BCA}" type="presParOf" srcId="{2F1A2ABD-F3D9-4B0C-8658-4D713CDCDDA2}" destId="{EB95502C-9E78-4A5A-8BA1-4CB337A7AE07}" srcOrd="2" destOrd="0" presId="urn:microsoft.com/office/officeart/2005/8/layout/pList2"/>
    <dgm:cxn modelId="{3D782AA0-532C-4627-BC51-9C5FFAED9EE0}" type="presParOf" srcId="{D00B1A85-B7D4-4851-B7C0-71DCEBFCFF98}" destId="{F54F8F15-3E7D-4258-BC53-54E9C9CE1AF2}" srcOrd="1" destOrd="0" presId="urn:microsoft.com/office/officeart/2005/8/layout/pList2"/>
    <dgm:cxn modelId="{8BD479B7-2C67-4D15-8D77-367897ED8AF9}" type="presParOf" srcId="{D00B1A85-B7D4-4851-B7C0-71DCEBFCFF98}" destId="{2CDDBF4F-8CC0-49D1-B5AF-A85717DB50A0}" srcOrd="2" destOrd="0" presId="urn:microsoft.com/office/officeart/2005/8/layout/pList2"/>
    <dgm:cxn modelId="{C098F33F-22C4-46C1-BF46-84EBD666831F}" type="presParOf" srcId="{2CDDBF4F-8CC0-49D1-B5AF-A85717DB50A0}" destId="{856957AF-34EC-4D6B-BD1F-AB7926E27182}" srcOrd="0" destOrd="0" presId="urn:microsoft.com/office/officeart/2005/8/layout/pList2"/>
    <dgm:cxn modelId="{C21533F0-F1A7-4358-A437-324CA351B24C}" type="presParOf" srcId="{2CDDBF4F-8CC0-49D1-B5AF-A85717DB50A0}" destId="{361E16CE-F267-4525-929B-1B0D5D1DE828}" srcOrd="1" destOrd="0" presId="urn:microsoft.com/office/officeart/2005/8/layout/pList2"/>
    <dgm:cxn modelId="{72984FE4-BF57-4203-BCA0-393A5D7E8977}" type="presParOf" srcId="{2CDDBF4F-8CC0-49D1-B5AF-A85717DB50A0}" destId="{BF04262E-F6E6-4533-9441-B74E6A141693}" srcOrd="2" destOrd="0" presId="urn:microsoft.com/office/officeart/2005/8/layout/pList2"/>
    <dgm:cxn modelId="{FF63FC4A-601E-4BD2-A3BA-B63F7CA54AF4}" type="presParOf" srcId="{D00B1A85-B7D4-4851-B7C0-71DCEBFCFF98}" destId="{48D3BFCD-5583-4036-868C-C95282DC5A01}" srcOrd="3" destOrd="0" presId="urn:microsoft.com/office/officeart/2005/8/layout/pList2"/>
    <dgm:cxn modelId="{D79C0D4B-4808-4470-85CC-C6280635C4B0}" type="presParOf" srcId="{D00B1A85-B7D4-4851-B7C0-71DCEBFCFF98}" destId="{87D24159-455F-431D-BE6E-1E751B3E4C2A}" srcOrd="4" destOrd="0" presId="urn:microsoft.com/office/officeart/2005/8/layout/pList2"/>
    <dgm:cxn modelId="{BFDC60B6-CE7A-47C4-A13C-88333112BE76}" type="presParOf" srcId="{87D24159-455F-431D-BE6E-1E751B3E4C2A}" destId="{82375A1D-F1C2-44C9-B0E4-8FD3701D9050}" srcOrd="0" destOrd="0" presId="urn:microsoft.com/office/officeart/2005/8/layout/pList2"/>
    <dgm:cxn modelId="{7C60C60C-8EDD-44AB-B975-662D14AD6E2C}" type="presParOf" srcId="{87D24159-455F-431D-BE6E-1E751B3E4C2A}" destId="{CED40991-B2E1-44B7-A2FD-AAB926FDD9FF}" srcOrd="1" destOrd="0" presId="urn:microsoft.com/office/officeart/2005/8/layout/pList2"/>
    <dgm:cxn modelId="{54EAA392-9359-42E7-9265-A285F9B484EB}" type="presParOf" srcId="{87D24159-455F-431D-BE6E-1E751B3E4C2A}" destId="{825BBB37-53ED-4C73-BCB0-1CD4FD66144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416D954-C845-426E-82B5-F4B08D1F4F3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E7A6326-88B4-439D-8571-5F6DBBC69AEB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Student</a:t>
          </a:r>
          <a:endParaRPr lang="en-GB" dirty="0">
            <a:solidFill>
              <a:schemeClr val="tx1"/>
            </a:solidFill>
          </a:endParaRPr>
        </a:p>
      </dgm:t>
    </dgm:pt>
    <dgm:pt modelId="{5553450B-7B24-43F0-811B-3D805687A358}" type="parTrans" cxnId="{F862EFC6-E202-425A-A24C-6FC0AEF7C4D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9B47B39-5DED-4901-8D9E-23D791C605F6}" type="sibTrans" cxnId="{F862EFC6-E202-425A-A24C-6FC0AEF7C4D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1497998-1273-4934-A50F-72DD51E0D7C0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Chairman</a:t>
          </a:r>
          <a:endParaRPr lang="en-GB" dirty="0">
            <a:solidFill>
              <a:schemeClr val="tx1"/>
            </a:solidFill>
          </a:endParaRPr>
        </a:p>
      </dgm:t>
    </dgm:pt>
    <dgm:pt modelId="{BB32C85F-2759-4174-BF99-340A0914202C}" type="parTrans" cxnId="{B229AC14-AB1E-40A4-8DC7-39422BB896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A489E50-6D21-4780-BE2D-46BD5B7FA0A5}" type="sibTrans" cxnId="{B229AC14-AB1E-40A4-8DC7-39422BB896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84BC551-0CC0-4D03-B795-638DBFAFC96B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Deanship of Graduate Studies</a:t>
          </a:r>
          <a:endParaRPr lang="en-GB" dirty="0">
            <a:solidFill>
              <a:schemeClr val="tx1"/>
            </a:solidFill>
          </a:endParaRPr>
        </a:p>
      </dgm:t>
    </dgm:pt>
    <dgm:pt modelId="{C181094B-DC6E-49B3-9D83-E47D93B6AB46}" type="parTrans" cxnId="{85EA3B1A-A71F-4339-95C4-15D101945C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56FB521-BC57-4ABD-B045-8E0103D414AF}" type="sibTrans" cxnId="{85EA3B1A-A71F-4339-95C4-15D101945C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0BE43A7-DB07-4F55-805E-37C64F87CC95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Advisor</a:t>
          </a:r>
          <a:endParaRPr lang="en-GB" dirty="0">
            <a:solidFill>
              <a:schemeClr val="tx1"/>
            </a:solidFill>
          </a:endParaRPr>
        </a:p>
      </dgm:t>
    </dgm:pt>
    <dgm:pt modelId="{2D3A9F56-676E-4515-8B93-4D53603E8CB6}" type="parTrans" cxnId="{0A2EDC98-DEA7-424F-A711-33B9C0A17FA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C760E3F-699E-4B58-BB40-CC0ED08E0265}" type="sibTrans" cxnId="{0A2EDC98-DEA7-424F-A711-33B9C0A17FA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F009D31-0AB6-4ED9-9BB6-246EE1980A43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Selected Committee</a:t>
          </a:r>
          <a:endParaRPr lang="en-GB" dirty="0">
            <a:solidFill>
              <a:schemeClr val="tx1"/>
            </a:solidFill>
          </a:endParaRPr>
        </a:p>
      </dgm:t>
    </dgm:pt>
    <dgm:pt modelId="{C2D32B4F-EAAF-4A9B-8F6F-B0A31EF91A6E}" type="parTrans" cxnId="{38F7ACFE-C2CF-4C86-A96A-CCE49D4E8E8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DC113AE-A0D8-48AF-839D-952AD754B0F8}" type="sibTrans" cxnId="{38F7ACFE-C2CF-4C86-A96A-CCE49D4E8E8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B4A4611-E235-4562-ADC9-2488FF68D005}" type="pres">
      <dgm:prSet presAssocID="{6416D954-C845-426E-82B5-F4B08D1F4F38}" presName="Name0" presStyleCnt="0">
        <dgm:presLayoutVars>
          <dgm:dir/>
          <dgm:animLvl val="lvl"/>
          <dgm:resizeHandles val="exact"/>
        </dgm:presLayoutVars>
      </dgm:prSet>
      <dgm:spPr/>
    </dgm:pt>
    <dgm:pt modelId="{C55FE56A-A39D-4CFD-A826-F0E7E6DEFF7A}" type="pres">
      <dgm:prSet presAssocID="{0E7A6326-88B4-439D-8571-5F6DBBC69AEB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9B609C-8853-4BF2-8E87-6F8C36CE596E}" type="pres">
      <dgm:prSet presAssocID="{59B47B39-5DED-4901-8D9E-23D791C605F6}" presName="parTxOnlySpace" presStyleCnt="0"/>
      <dgm:spPr/>
    </dgm:pt>
    <dgm:pt modelId="{D9D3BBA0-B6C4-4E32-B4E7-BBD4DC18E1AF}" type="pres">
      <dgm:prSet presAssocID="{40BE43A7-DB07-4F55-805E-37C64F87CC95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5D2C23-C06D-4568-AF14-3DDF7D964348}" type="pres">
      <dgm:prSet presAssocID="{AC760E3F-699E-4B58-BB40-CC0ED08E0265}" presName="parTxOnlySpace" presStyleCnt="0"/>
      <dgm:spPr/>
    </dgm:pt>
    <dgm:pt modelId="{0D358670-5CCC-4AF6-AACE-51D00EF3C73D}" type="pres">
      <dgm:prSet presAssocID="{6F009D31-0AB6-4ED9-9BB6-246EE1980A43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762B72-C69C-4790-B11B-C37071052699}" type="pres">
      <dgm:prSet presAssocID="{8DC113AE-A0D8-48AF-839D-952AD754B0F8}" presName="parTxOnlySpace" presStyleCnt="0"/>
      <dgm:spPr/>
    </dgm:pt>
    <dgm:pt modelId="{770CE718-BFB0-41E3-A195-DCA3924276E5}" type="pres">
      <dgm:prSet presAssocID="{61497998-1273-4934-A50F-72DD51E0D7C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8F1A2E-C01B-47EC-8F3F-BABEF4F9A125}" type="pres">
      <dgm:prSet presAssocID="{FA489E50-6D21-4780-BE2D-46BD5B7FA0A5}" presName="parTxOnlySpace" presStyleCnt="0"/>
      <dgm:spPr/>
    </dgm:pt>
    <dgm:pt modelId="{7F7942BF-4939-4EE0-A3FE-33A05AAFB6A0}" type="pres">
      <dgm:prSet presAssocID="{E84BC551-0CC0-4D03-B795-638DBFAFC96B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229AC14-AB1E-40A4-8DC7-39422BB896FD}" srcId="{6416D954-C845-426E-82B5-F4B08D1F4F38}" destId="{61497998-1273-4934-A50F-72DD51E0D7C0}" srcOrd="3" destOrd="0" parTransId="{BB32C85F-2759-4174-BF99-340A0914202C}" sibTransId="{FA489E50-6D21-4780-BE2D-46BD5B7FA0A5}"/>
    <dgm:cxn modelId="{5D22948C-51B2-44AE-99E4-7CC8B43DEBDE}" type="presOf" srcId="{40BE43A7-DB07-4F55-805E-37C64F87CC95}" destId="{D9D3BBA0-B6C4-4E32-B4E7-BBD4DC18E1AF}" srcOrd="0" destOrd="0" presId="urn:microsoft.com/office/officeart/2005/8/layout/chevron1"/>
    <dgm:cxn modelId="{23003F1E-2D85-4391-BF6E-3A9D85DD92F3}" type="presOf" srcId="{0E7A6326-88B4-439D-8571-5F6DBBC69AEB}" destId="{C55FE56A-A39D-4CFD-A826-F0E7E6DEFF7A}" srcOrd="0" destOrd="0" presId="urn:microsoft.com/office/officeart/2005/8/layout/chevron1"/>
    <dgm:cxn modelId="{33C6B070-AEF9-48FB-8FBE-3420FB1677D5}" type="presOf" srcId="{E84BC551-0CC0-4D03-B795-638DBFAFC96B}" destId="{7F7942BF-4939-4EE0-A3FE-33A05AAFB6A0}" srcOrd="0" destOrd="0" presId="urn:microsoft.com/office/officeart/2005/8/layout/chevron1"/>
    <dgm:cxn modelId="{6792AAA6-D915-4771-B941-B852234291D6}" type="presOf" srcId="{61497998-1273-4934-A50F-72DD51E0D7C0}" destId="{770CE718-BFB0-41E3-A195-DCA3924276E5}" srcOrd="0" destOrd="0" presId="urn:microsoft.com/office/officeart/2005/8/layout/chevron1"/>
    <dgm:cxn modelId="{F862EFC6-E202-425A-A24C-6FC0AEF7C4DB}" srcId="{6416D954-C845-426E-82B5-F4B08D1F4F38}" destId="{0E7A6326-88B4-439D-8571-5F6DBBC69AEB}" srcOrd="0" destOrd="0" parTransId="{5553450B-7B24-43F0-811B-3D805687A358}" sibTransId="{59B47B39-5DED-4901-8D9E-23D791C605F6}"/>
    <dgm:cxn modelId="{38F7ACFE-C2CF-4C86-A96A-CCE49D4E8E8E}" srcId="{6416D954-C845-426E-82B5-F4B08D1F4F38}" destId="{6F009D31-0AB6-4ED9-9BB6-246EE1980A43}" srcOrd="2" destOrd="0" parTransId="{C2D32B4F-EAAF-4A9B-8F6F-B0A31EF91A6E}" sibTransId="{8DC113AE-A0D8-48AF-839D-952AD754B0F8}"/>
    <dgm:cxn modelId="{C75F2BD2-AF8D-4063-8E85-630A93D8D8D2}" type="presOf" srcId="{6F009D31-0AB6-4ED9-9BB6-246EE1980A43}" destId="{0D358670-5CCC-4AF6-AACE-51D00EF3C73D}" srcOrd="0" destOrd="0" presId="urn:microsoft.com/office/officeart/2005/8/layout/chevron1"/>
    <dgm:cxn modelId="{0A2EDC98-DEA7-424F-A711-33B9C0A17FA8}" srcId="{6416D954-C845-426E-82B5-F4B08D1F4F38}" destId="{40BE43A7-DB07-4F55-805E-37C64F87CC95}" srcOrd="1" destOrd="0" parTransId="{2D3A9F56-676E-4515-8B93-4D53603E8CB6}" sibTransId="{AC760E3F-699E-4B58-BB40-CC0ED08E0265}"/>
    <dgm:cxn modelId="{85EA3B1A-A71F-4339-95C4-15D101945C6C}" srcId="{6416D954-C845-426E-82B5-F4B08D1F4F38}" destId="{E84BC551-0CC0-4D03-B795-638DBFAFC96B}" srcOrd="4" destOrd="0" parTransId="{C181094B-DC6E-49B3-9D83-E47D93B6AB46}" sibTransId="{256FB521-BC57-4ABD-B045-8E0103D414AF}"/>
    <dgm:cxn modelId="{D7BD0E2D-74C4-4F2B-9368-AD3E21F94BB4}" type="presOf" srcId="{6416D954-C845-426E-82B5-F4B08D1F4F38}" destId="{9B4A4611-E235-4562-ADC9-2488FF68D005}" srcOrd="0" destOrd="0" presId="urn:microsoft.com/office/officeart/2005/8/layout/chevron1"/>
    <dgm:cxn modelId="{C52C1751-AD2F-4B4B-92EF-725CA3293A0E}" type="presParOf" srcId="{9B4A4611-E235-4562-ADC9-2488FF68D005}" destId="{C55FE56A-A39D-4CFD-A826-F0E7E6DEFF7A}" srcOrd="0" destOrd="0" presId="urn:microsoft.com/office/officeart/2005/8/layout/chevron1"/>
    <dgm:cxn modelId="{A825B7E5-4517-4A4C-A404-F6503CF2BC42}" type="presParOf" srcId="{9B4A4611-E235-4562-ADC9-2488FF68D005}" destId="{BC9B609C-8853-4BF2-8E87-6F8C36CE596E}" srcOrd="1" destOrd="0" presId="urn:microsoft.com/office/officeart/2005/8/layout/chevron1"/>
    <dgm:cxn modelId="{45AB6E8B-79A8-49CD-9A88-295F1A8744A7}" type="presParOf" srcId="{9B4A4611-E235-4562-ADC9-2488FF68D005}" destId="{D9D3BBA0-B6C4-4E32-B4E7-BBD4DC18E1AF}" srcOrd="2" destOrd="0" presId="urn:microsoft.com/office/officeart/2005/8/layout/chevron1"/>
    <dgm:cxn modelId="{D4EADBA4-1919-4892-ADC1-0E398B679A93}" type="presParOf" srcId="{9B4A4611-E235-4562-ADC9-2488FF68D005}" destId="{C35D2C23-C06D-4568-AF14-3DDF7D964348}" srcOrd="3" destOrd="0" presId="urn:microsoft.com/office/officeart/2005/8/layout/chevron1"/>
    <dgm:cxn modelId="{03B0AC11-E412-4D15-8A2C-9035BFC7B634}" type="presParOf" srcId="{9B4A4611-E235-4562-ADC9-2488FF68D005}" destId="{0D358670-5CCC-4AF6-AACE-51D00EF3C73D}" srcOrd="4" destOrd="0" presId="urn:microsoft.com/office/officeart/2005/8/layout/chevron1"/>
    <dgm:cxn modelId="{4490F25F-A3A4-4980-A191-04337E3A539E}" type="presParOf" srcId="{9B4A4611-E235-4562-ADC9-2488FF68D005}" destId="{4C762B72-C69C-4790-B11B-C37071052699}" srcOrd="5" destOrd="0" presId="urn:microsoft.com/office/officeart/2005/8/layout/chevron1"/>
    <dgm:cxn modelId="{7D279DAC-4764-416B-A8C8-D575CA47FFF6}" type="presParOf" srcId="{9B4A4611-E235-4562-ADC9-2488FF68D005}" destId="{770CE718-BFB0-41E3-A195-DCA3924276E5}" srcOrd="6" destOrd="0" presId="urn:microsoft.com/office/officeart/2005/8/layout/chevron1"/>
    <dgm:cxn modelId="{D335DF63-37E2-407F-BD08-650492856AD7}" type="presParOf" srcId="{9B4A4611-E235-4562-ADC9-2488FF68D005}" destId="{2D8F1A2E-C01B-47EC-8F3F-BABEF4F9A125}" srcOrd="7" destOrd="0" presId="urn:microsoft.com/office/officeart/2005/8/layout/chevron1"/>
    <dgm:cxn modelId="{7ACB41BB-FC79-4CC8-A3B8-A34A85C75949}" type="presParOf" srcId="{9B4A4611-E235-4562-ADC9-2488FF68D005}" destId="{7F7942BF-4939-4EE0-A3FE-33A05AAFB6A0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6EE9B1-EC51-48AF-BC16-F033F5A2E830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EB480C-B587-4B8F-897D-A049066C5F30}">
      <dsp:nvSpPr>
        <dsp:cNvPr id="0" name=""/>
        <dsp:cNvSpPr/>
      </dsp:nvSpPr>
      <dsp:spPr>
        <a:xfrm>
          <a:off x="0" y="0"/>
          <a:ext cx="2242244" cy="4724399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6">
                  <a:lumMod val="75000"/>
                </a:schemeClr>
              </a:solidFill>
              <a:latin typeface="+mj-lt"/>
            </a:rPr>
            <a:t>Graduate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b="1" kern="1200" dirty="0" smtClean="0">
            <a:solidFill>
              <a:schemeClr val="accent6">
                <a:lumMod val="75000"/>
              </a:schemeClr>
            </a:solidFill>
            <a:latin typeface="+mj-lt"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6">
                  <a:lumMod val="75000"/>
                </a:schemeClr>
              </a:solidFill>
              <a:latin typeface="+mj-lt"/>
            </a:rPr>
            <a:t>Students 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b="1" kern="1200" dirty="0" smtClean="0">
            <a:solidFill>
              <a:schemeClr val="accent6">
                <a:lumMod val="75000"/>
              </a:schemeClr>
            </a:solidFill>
            <a:latin typeface="+mj-lt"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6">
                  <a:lumMod val="75000"/>
                </a:schemeClr>
              </a:solidFill>
              <a:latin typeface="+mj-lt"/>
            </a:rPr>
            <a:t>Academic 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b="1" kern="1200" dirty="0" smtClean="0">
            <a:solidFill>
              <a:schemeClr val="accent6">
                <a:lumMod val="75000"/>
              </a:schemeClr>
            </a:solidFill>
            <a:latin typeface="+mj-lt"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6">
                  <a:lumMod val="75000"/>
                </a:schemeClr>
              </a:solidFill>
              <a:latin typeface="+mj-lt"/>
            </a:rPr>
            <a:t>Services</a:t>
          </a:r>
          <a:endParaRPr lang="en-GB" sz="3600" b="1" kern="1200" dirty="0">
            <a:solidFill>
              <a:schemeClr val="accent6">
                <a:lumMod val="75000"/>
              </a:schemeClr>
            </a:solidFill>
            <a:latin typeface="+mj-lt"/>
          </a:endParaRPr>
        </a:p>
      </dsp:txBody>
      <dsp:txXfrm>
        <a:off x="0" y="0"/>
        <a:ext cx="2242244" cy="4724399"/>
      </dsp:txXfrm>
    </dsp:sp>
    <dsp:sp modelId="{CEACF47D-9EA6-4C67-B0F4-8CABAA291B12}">
      <dsp:nvSpPr>
        <dsp:cNvPr id="0" name=""/>
        <dsp:cNvSpPr/>
      </dsp:nvSpPr>
      <dsp:spPr>
        <a:xfrm>
          <a:off x="2354356" y="73818"/>
          <a:ext cx="5867206" cy="1476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atin typeface="+mj-lt"/>
            </a:rPr>
            <a:t>Easily accessible and fully paperless academic transactions for graduate students.</a:t>
          </a:r>
          <a:endParaRPr lang="en-GB" sz="3100" kern="1200" dirty="0">
            <a:latin typeface="+mj-lt"/>
          </a:endParaRPr>
        </a:p>
      </dsp:txBody>
      <dsp:txXfrm>
        <a:off x="2354356" y="73818"/>
        <a:ext cx="5867206" cy="1476375"/>
      </dsp:txXfrm>
    </dsp:sp>
    <dsp:sp modelId="{96F4A134-5B8B-43D1-A308-BE575E783F96}">
      <dsp:nvSpPr>
        <dsp:cNvPr id="0" name=""/>
        <dsp:cNvSpPr/>
      </dsp:nvSpPr>
      <dsp:spPr>
        <a:xfrm>
          <a:off x="2242244" y="1550193"/>
          <a:ext cx="597931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686882-1394-43B3-ADC5-FF97C06E32F7}">
      <dsp:nvSpPr>
        <dsp:cNvPr id="0" name=""/>
        <dsp:cNvSpPr/>
      </dsp:nvSpPr>
      <dsp:spPr>
        <a:xfrm>
          <a:off x="2354356" y="1624012"/>
          <a:ext cx="5867206" cy="1476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>
              <a:latin typeface="+mj-lt"/>
            </a:rPr>
            <a:t>Enhanced </a:t>
          </a:r>
          <a:r>
            <a:rPr lang="en-GB" sz="3100" kern="1200" dirty="0" smtClean="0">
              <a:latin typeface="+mj-lt"/>
            </a:rPr>
            <a:t>quality-of-service and students’ data accuracy.</a:t>
          </a:r>
          <a:endParaRPr lang="en-GB" sz="3100" kern="1200" dirty="0">
            <a:latin typeface="+mj-lt"/>
          </a:endParaRPr>
        </a:p>
      </dsp:txBody>
      <dsp:txXfrm>
        <a:off x="2354356" y="1624012"/>
        <a:ext cx="5867206" cy="1476375"/>
      </dsp:txXfrm>
    </dsp:sp>
    <dsp:sp modelId="{899B6BFD-792C-4AAA-B659-06080A101413}">
      <dsp:nvSpPr>
        <dsp:cNvPr id="0" name=""/>
        <dsp:cNvSpPr/>
      </dsp:nvSpPr>
      <dsp:spPr>
        <a:xfrm>
          <a:off x="2242244" y="3100387"/>
          <a:ext cx="597931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D57D3C-ED55-4995-B0A7-4CB4143BCFEC}">
      <dsp:nvSpPr>
        <dsp:cNvPr id="0" name=""/>
        <dsp:cNvSpPr/>
      </dsp:nvSpPr>
      <dsp:spPr>
        <a:xfrm>
          <a:off x="2354356" y="3174206"/>
          <a:ext cx="5867206" cy="1476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>
              <a:latin typeface="+mj-lt"/>
            </a:rPr>
            <a:t>Swift and easy to use but informative interfaces.</a:t>
          </a:r>
          <a:endParaRPr lang="en-GB" sz="3100" kern="1200" dirty="0">
            <a:latin typeface="+mj-lt"/>
          </a:endParaRPr>
        </a:p>
      </dsp:txBody>
      <dsp:txXfrm>
        <a:off x="2354356" y="3174206"/>
        <a:ext cx="5867206" cy="1476375"/>
      </dsp:txXfrm>
    </dsp:sp>
    <dsp:sp modelId="{3592D2DC-D6A0-439A-BD2C-1C0483F000F2}">
      <dsp:nvSpPr>
        <dsp:cNvPr id="0" name=""/>
        <dsp:cNvSpPr/>
      </dsp:nvSpPr>
      <dsp:spPr>
        <a:xfrm>
          <a:off x="2242244" y="4650581"/>
          <a:ext cx="597931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46F24-66A1-4974-A4A7-1DC53F286C62}">
      <dsp:nvSpPr>
        <dsp:cNvPr id="0" name=""/>
        <dsp:cNvSpPr/>
      </dsp:nvSpPr>
      <dsp:spPr>
        <a:xfrm>
          <a:off x="0" y="0"/>
          <a:ext cx="8763000" cy="226314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95502C-9E78-4A5A-8BA1-4CB337A7AE07}">
      <dsp:nvSpPr>
        <dsp:cNvPr id="0" name=""/>
        <dsp:cNvSpPr/>
      </dsp:nvSpPr>
      <dsp:spPr>
        <a:xfrm>
          <a:off x="262889" y="301752"/>
          <a:ext cx="2574131" cy="165963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356A8CC-A2BF-4F85-9203-F8950EE9BA91}">
      <dsp:nvSpPr>
        <dsp:cNvPr id="0" name=""/>
        <dsp:cNvSpPr/>
      </dsp:nvSpPr>
      <dsp:spPr>
        <a:xfrm rot="10800000">
          <a:off x="262889" y="2263140"/>
          <a:ext cx="2574131" cy="276605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Notification email with Workflow link for direct access globally.</a:t>
          </a:r>
          <a:endParaRPr lang="en-GB" sz="18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Student’s personal and academic info.</a:t>
          </a:r>
          <a:endParaRPr lang="en-GB" sz="18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Comments of previous </a:t>
          </a:r>
          <a:r>
            <a:rPr lang="en-GB" sz="1800" kern="1200" dirty="0" smtClean="0">
              <a:solidFill>
                <a:schemeClr val="tx1"/>
              </a:solidFill>
              <a:latin typeface="+mj-lt"/>
            </a:rPr>
            <a:t>levels</a:t>
          </a:r>
          <a:endParaRPr lang="en-GB" sz="2000" kern="1200" dirty="0">
            <a:solidFill>
              <a:schemeClr val="tx1"/>
            </a:solidFill>
            <a:latin typeface="+mj-lt"/>
          </a:endParaRPr>
        </a:p>
      </dsp:txBody>
      <dsp:txXfrm rot="10800000">
        <a:off x="342052" y="2263140"/>
        <a:ext cx="2415805" cy="2686896"/>
      </dsp:txXfrm>
    </dsp:sp>
    <dsp:sp modelId="{BF04262E-F6E6-4533-9441-B74E6A141693}">
      <dsp:nvSpPr>
        <dsp:cNvPr id="0" name=""/>
        <dsp:cNvSpPr/>
      </dsp:nvSpPr>
      <dsp:spPr>
        <a:xfrm>
          <a:off x="3094434" y="301752"/>
          <a:ext cx="2574131" cy="165963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6957AF-34EC-4D6B-BD1F-AB7926E27182}">
      <dsp:nvSpPr>
        <dsp:cNvPr id="0" name=""/>
        <dsp:cNvSpPr/>
      </dsp:nvSpPr>
      <dsp:spPr>
        <a:xfrm rot="10800000">
          <a:off x="3094434" y="2263140"/>
          <a:ext cx="2574131" cy="276605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Details of selected advisor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Proposed </a:t>
          </a:r>
          <a:r>
            <a:rPr lang="en-GB" sz="1600" kern="1200" dirty="0" err="1" smtClean="0">
              <a:solidFill>
                <a:schemeClr val="tx1"/>
              </a:solidFill>
              <a:latin typeface="+mj-lt"/>
            </a:rPr>
            <a:t>defense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 plan including the date, time and location.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List of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published/accepted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ISI journal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papers </a:t>
          </a:r>
          <a:r>
            <a:rPr lang="en-GB" sz="1600" b="1" u="sng" kern="1200" dirty="0" smtClean="0">
              <a:solidFill>
                <a:schemeClr val="tx1"/>
              </a:solidFill>
              <a:latin typeface="+mj-lt"/>
            </a:rPr>
            <a:t>only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resulted from thesis work.</a:t>
          </a:r>
          <a:endParaRPr lang="en-GB" sz="1600" kern="1200" dirty="0">
            <a:solidFill>
              <a:schemeClr val="tx1"/>
            </a:solidFill>
            <a:latin typeface="+mj-lt"/>
          </a:endParaRPr>
        </a:p>
      </dsp:txBody>
      <dsp:txXfrm rot="10800000">
        <a:off x="3173597" y="2263140"/>
        <a:ext cx="2415805" cy="2686896"/>
      </dsp:txXfrm>
    </dsp:sp>
    <dsp:sp modelId="{825BBB37-53ED-4C73-BCB0-1CD4FD661443}">
      <dsp:nvSpPr>
        <dsp:cNvPr id="0" name=""/>
        <dsp:cNvSpPr/>
      </dsp:nvSpPr>
      <dsp:spPr>
        <a:xfrm>
          <a:off x="5925978" y="301752"/>
          <a:ext cx="2574131" cy="165963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2375A1D-F1C2-44C9-B0E4-8FD3701D9050}">
      <dsp:nvSpPr>
        <dsp:cNvPr id="0" name=""/>
        <dsp:cNvSpPr/>
      </dsp:nvSpPr>
      <dsp:spPr>
        <a:xfrm rot="10800000">
          <a:off x="5925978" y="2263140"/>
          <a:ext cx="2574131" cy="276605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Decisions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smtClean="0">
              <a:solidFill>
                <a:schemeClr val="tx1"/>
              </a:solidFill>
              <a:latin typeface="+mj-lt"/>
            </a:rPr>
            <a:t>Approval/rejection option with comments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Automatically updated/populated in Banner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900" kern="1200" dirty="0">
            <a:solidFill>
              <a:schemeClr val="tx1"/>
            </a:solidFill>
            <a:latin typeface="+mj-lt"/>
          </a:endParaRPr>
        </a:p>
      </dsp:txBody>
      <dsp:txXfrm rot="10800000">
        <a:off x="6005141" y="2263140"/>
        <a:ext cx="2415805" cy="268689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DC2BDD-59D0-4D07-9C07-6F3FA18D22E4}">
      <dsp:nvSpPr>
        <dsp:cNvPr id="0" name=""/>
        <dsp:cNvSpPr/>
      </dsp:nvSpPr>
      <dsp:spPr>
        <a:xfrm>
          <a:off x="3379408" y="1653539"/>
          <a:ext cx="1417320" cy="1417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>
              <a:solidFill>
                <a:schemeClr val="tx1"/>
              </a:solidFill>
            </a:rPr>
            <a:t>GradWeb</a:t>
          </a:r>
          <a:endParaRPr lang="en-GB" sz="1600" kern="120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(New services under development)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448596" y="1722727"/>
        <a:ext cx="1278944" cy="1278944"/>
      </dsp:txXfrm>
    </dsp:sp>
    <dsp:sp modelId="{45365690-ADA9-4B64-8D06-6EF731A28315}">
      <dsp:nvSpPr>
        <dsp:cNvPr id="0" name=""/>
        <dsp:cNvSpPr/>
      </dsp:nvSpPr>
      <dsp:spPr>
        <a:xfrm rot="16200000">
          <a:off x="3736303" y="1301775"/>
          <a:ext cx="7035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352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0F5DC3-BB5D-4CC7-A69C-2C565791ECF1}">
      <dsp:nvSpPr>
        <dsp:cNvPr id="0" name=""/>
        <dsp:cNvSpPr/>
      </dsp:nvSpPr>
      <dsp:spPr>
        <a:xfrm>
          <a:off x="2640268" y="406"/>
          <a:ext cx="2895600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Progress report for students exceeding degree completion time limit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2686624" y="46762"/>
        <a:ext cx="2802888" cy="856892"/>
      </dsp:txXfrm>
    </dsp:sp>
    <dsp:sp modelId="{C0F4D300-B945-45D3-941F-240BA53B232F}">
      <dsp:nvSpPr>
        <dsp:cNvPr id="0" name=""/>
        <dsp:cNvSpPr/>
      </dsp:nvSpPr>
      <dsp:spPr>
        <a:xfrm rot="20305368">
          <a:off x="4766393" y="1922754"/>
          <a:ext cx="86576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6576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B70AF-85D4-4A20-A898-E4D6FDED7689}">
      <dsp:nvSpPr>
        <dsp:cNvPr id="0" name=""/>
        <dsp:cNvSpPr/>
      </dsp:nvSpPr>
      <dsp:spPr>
        <a:xfrm>
          <a:off x="5601819" y="990601"/>
          <a:ext cx="1122498" cy="110200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Graduation processing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5655614" y="1044396"/>
        <a:ext cx="1014908" cy="994416"/>
      </dsp:txXfrm>
    </dsp:sp>
    <dsp:sp modelId="{1FB8F59F-AFBE-4D34-93F9-7E45554F023F}">
      <dsp:nvSpPr>
        <dsp:cNvPr id="0" name=""/>
        <dsp:cNvSpPr/>
      </dsp:nvSpPr>
      <dsp:spPr>
        <a:xfrm rot="1195236">
          <a:off x="4765934" y="2794374"/>
          <a:ext cx="10293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2932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9C701-F4F9-40C0-8FE2-E765F1CBEB54}">
      <dsp:nvSpPr>
        <dsp:cNvPr id="0" name=""/>
        <dsp:cNvSpPr/>
      </dsp:nvSpPr>
      <dsp:spPr>
        <a:xfrm>
          <a:off x="5764468" y="2666997"/>
          <a:ext cx="949604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Oral Defence Report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5810824" y="2713353"/>
        <a:ext cx="856892" cy="856892"/>
      </dsp:txXfrm>
    </dsp:sp>
    <dsp:sp modelId="{DBFD85E6-EF18-46D7-90F6-6283E1813362}">
      <dsp:nvSpPr>
        <dsp:cNvPr id="0" name=""/>
        <dsp:cNvSpPr/>
      </dsp:nvSpPr>
      <dsp:spPr>
        <a:xfrm rot="5400000">
          <a:off x="3736303" y="3422624"/>
          <a:ext cx="7035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352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277A77-49CB-4337-BC59-9D6A8B06402A}">
      <dsp:nvSpPr>
        <dsp:cNvPr id="0" name=""/>
        <dsp:cNvSpPr/>
      </dsp:nvSpPr>
      <dsp:spPr>
        <a:xfrm>
          <a:off x="2868866" y="3774389"/>
          <a:ext cx="2438403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Tuition Fee Statement for part-time graduate students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2915222" y="3820745"/>
        <a:ext cx="2345691" cy="856892"/>
      </dsp:txXfrm>
    </dsp:sp>
    <dsp:sp modelId="{B6212564-F7A2-4CBD-9711-B3B5C94E5712}">
      <dsp:nvSpPr>
        <dsp:cNvPr id="0" name=""/>
        <dsp:cNvSpPr/>
      </dsp:nvSpPr>
      <dsp:spPr>
        <a:xfrm rot="9809370">
          <a:off x="2460524" y="2705573"/>
          <a:ext cx="9382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822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BF0CB0-462C-4882-BF86-0215D153C546}">
      <dsp:nvSpPr>
        <dsp:cNvPr id="0" name=""/>
        <dsp:cNvSpPr/>
      </dsp:nvSpPr>
      <dsp:spPr>
        <a:xfrm>
          <a:off x="1464293" y="2438398"/>
          <a:ext cx="1015573" cy="11020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Re-admission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513869" y="2487974"/>
        <a:ext cx="916421" cy="1002863"/>
      </dsp:txXfrm>
    </dsp:sp>
    <dsp:sp modelId="{096C7255-65F4-4DCA-BC60-3B8A45053EA4}">
      <dsp:nvSpPr>
        <dsp:cNvPr id="0" name=""/>
        <dsp:cNvSpPr/>
      </dsp:nvSpPr>
      <dsp:spPr>
        <a:xfrm rot="12071790">
          <a:off x="2413039" y="1906558"/>
          <a:ext cx="10002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0020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2F93C-FE9E-4377-B0FB-206DEF5605EC}">
      <dsp:nvSpPr>
        <dsp:cNvPr id="0" name=""/>
        <dsp:cNvSpPr/>
      </dsp:nvSpPr>
      <dsp:spPr>
        <a:xfrm>
          <a:off x="1497268" y="1066805"/>
          <a:ext cx="949604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Change of Major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543624" y="1113161"/>
        <a:ext cx="856892" cy="85689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387EE1-0B63-42B0-8EF3-B2B20CB0A323}">
      <dsp:nvSpPr>
        <dsp:cNvPr id="0" name=""/>
        <dsp:cNvSpPr/>
      </dsp:nvSpPr>
      <dsp:spPr>
        <a:xfrm>
          <a:off x="1078" y="1916841"/>
          <a:ext cx="1351035" cy="96691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chemeClr val="tx1"/>
              </a:solidFill>
              <a:latin typeface="+mj-lt"/>
            </a:rPr>
            <a:t>Graduate Academic Information</a:t>
          </a:r>
          <a:endParaRPr lang="en-GB" sz="1700" b="1" kern="1200" dirty="0">
            <a:solidFill>
              <a:schemeClr val="tx1"/>
            </a:solidFill>
            <a:latin typeface="+mj-lt"/>
          </a:endParaRPr>
        </a:p>
      </dsp:txBody>
      <dsp:txXfrm>
        <a:off x="29398" y="1945161"/>
        <a:ext cx="1294395" cy="910277"/>
      </dsp:txXfrm>
    </dsp:sp>
    <dsp:sp modelId="{2E5BD81B-D6B7-45F0-967D-5CB8B7559E77}">
      <dsp:nvSpPr>
        <dsp:cNvPr id="0" name=""/>
        <dsp:cNvSpPr/>
      </dsp:nvSpPr>
      <dsp:spPr>
        <a:xfrm rot="18726899">
          <a:off x="1008988" y="1609414"/>
          <a:ext cx="2083466" cy="36254"/>
        </a:xfrm>
        <a:custGeom>
          <a:avLst/>
          <a:gdLst/>
          <a:ahLst/>
          <a:cxnLst/>
          <a:rect l="0" t="0" r="0" b="0"/>
          <a:pathLst>
            <a:path>
              <a:moveTo>
                <a:pt x="0" y="18127"/>
              </a:moveTo>
              <a:lnTo>
                <a:pt x="2083466" y="181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>
            <a:solidFill>
              <a:schemeClr val="tx1"/>
            </a:solidFill>
            <a:latin typeface="+mj-lt"/>
          </a:endParaRPr>
        </a:p>
      </dsp:txBody>
      <dsp:txXfrm>
        <a:off x="1998634" y="1575455"/>
        <a:ext cx="104173" cy="104173"/>
      </dsp:txXfrm>
    </dsp:sp>
    <dsp:sp modelId="{58C78A99-B847-46B5-863E-FB5B2CA6D8D0}">
      <dsp:nvSpPr>
        <dsp:cNvPr id="0" name=""/>
        <dsp:cNvSpPr/>
      </dsp:nvSpPr>
      <dsp:spPr>
        <a:xfrm>
          <a:off x="2749329" y="362448"/>
          <a:ext cx="1416031" cy="98467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  <a:latin typeface="+mj-lt"/>
            </a:rPr>
            <a:t>All Majors under the College</a:t>
          </a:r>
          <a:endParaRPr lang="en-GB" sz="1700" kern="1200" dirty="0">
            <a:solidFill>
              <a:schemeClr val="tx1"/>
            </a:solidFill>
            <a:latin typeface="+mj-lt"/>
          </a:endParaRPr>
        </a:p>
      </dsp:txBody>
      <dsp:txXfrm>
        <a:off x="2778169" y="391288"/>
        <a:ext cx="1358351" cy="926990"/>
      </dsp:txXfrm>
    </dsp:sp>
    <dsp:sp modelId="{BA31E2B9-15CC-4791-9811-F3DAAD5ABF98}">
      <dsp:nvSpPr>
        <dsp:cNvPr id="0" name=""/>
        <dsp:cNvSpPr/>
      </dsp:nvSpPr>
      <dsp:spPr>
        <a:xfrm>
          <a:off x="4165360" y="836656"/>
          <a:ext cx="377252" cy="36254"/>
        </a:xfrm>
        <a:custGeom>
          <a:avLst/>
          <a:gdLst/>
          <a:ahLst/>
          <a:cxnLst/>
          <a:rect l="0" t="0" r="0" b="0"/>
          <a:pathLst>
            <a:path>
              <a:moveTo>
                <a:pt x="0" y="18127"/>
              </a:moveTo>
              <a:lnTo>
                <a:pt x="377252" y="181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  <a:latin typeface="+mj-lt"/>
          </a:endParaRPr>
        </a:p>
      </dsp:txBody>
      <dsp:txXfrm>
        <a:off x="4344555" y="845352"/>
        <a:ext cx="18862" cy="18862"/>
      </dsp:txXfrm>
    </dsp:sp>
    <dsp:sp modelId="{7811E3E1-862C-41AE-A50E-DFED407A16AB}">
      <dsp:nvSpPr>
        <dsp:cNvPr id="0" name=""/>
        <dsp:cNvSpPr/>
      </dsp:nvSpPr>
      <dsp:spPr>
        <a:xfrm>
          <a:off x="4542613" y="371324"/>
          <a:ext cx="2167906" cy="96691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All Active and Recently Inactive Students in a Major</a:t>
          </a:r>
          <a:endParaRPr lang="en-GB" sz="1700" kern="1200" dirty="0">
            <a:solidFill>
              <a:schemeClr val="tx1"/>
            </a:solidFill>
            <a:latin typeface="+mj-lt"/>
          </a:endParaRPr>
        </a:p>
      </dsp:txBody>
      <dsp:txXfrm>
        <a:off x="4570933" y="399644"/>
        <a:ext cx="2111266" cy="910277"/>
      </dsp:txXfrm>
    </dsp:sp>
    <dsp:sp modelId="{DCB2BE1C-0FB7-4211-BFF1-BEF067E4B136}">
      <dsp:nvSpPr>
        <dsp:cNvPr id="0" name=""/>
        <dsp:cNvSpPr/>
      </dsp:nvSpPr>
      <dsp:spPr>
        <a:xfrm>
          <a:off x="6710520" y="836656"/>
          <a:ext cx="470753" cy="36254"/>
        </a:xfrm>
        <a:custGeom>
          <a:avLst/>
          <a:gdLst/>
          <a:ahLst/>
          <a:cxnLst/>
          <a:rect l="0" t="0" r="0" b="0"/>
          <a:pathLst>
            <a:path>
              <a:moveTo>
                <a:pt x="0" y="18127"/>
              </a:moveTo>
              <a:lnTo>
                <a:pt x="470753" y="181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  <a:latin typeface="+mj-lt"/>
          </a:endParaRPr>
        </a:p>
      </dsp:txBody>
      <dsp:txXfrm>
        <a:off x="6934128" y="843014"/>
        <a:ext cx="23537" cy="23537"/>
      </dsp:txXfrm>
    </dsp:sp>
    <dsp:sp modelId="{3501A02E-ED45-4244-858B-F31A6DB5AC7B}">
      <dsp:nvSpPr>
        <dsp:cNvPr id="0" name=""/>
        <dsp:cNvSpPr/>
      </dsp:nvSpPr>
      <dsp:spPr>
        <a:xfrm>
          <a:off x="7181273" y="371324"/>
          <a:ext cx="1200467" cy="96691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  <a:latin typeface="+mj-lt"/>
            </a:rPr>
            <a:t>Various Services</a:t>
          </a:r>
          <a:endParaRPr lang="en-GB" sz="1700" kern="1200" dirty="0">
            <a:solidFill>
              <a:schemeClr val="tx1"/>
            </a:solidFill>
            <a:latin typeface="+mj-lt"/>
          </a:endParaRPr>
        </a:p>
      </dsp:txBody>
      <dsp:txXfrm>
        <a:off x="7209593" y="399644"/>
        <a:ext cx="1143827" cy="910277"/>
      </dsp:txXfrm>
    </dsp:sp>
    <dsp:sp modelId="{EF755F01-67CA-444F-A9BF-B878D7C33C06}">
      <dsp:nvSpPr>
        <dsp:cNvPr id="0" name=""/>
        <dsp:cNvSpPr/>
      </dsp:nvSpPr>
      <dsp:spPr>
        <a:xfrm rot="2684848">
          <a:off x="1023294" y="3180986"/>
          <a:ext cx="2269412" cy="36254"/>
        </a:xfrm>
        <a:custGeom>
          <a:avLst/>
          <a:gdLst/>
          <a:ahLst/>
          <a:cxnLst/>
          <a:rect l="0" t="0" r="0" b="0"/>
          <a:pathLst>
            <a:path>
              <a:moveTo>
                <a:pt x="0" y="18127"/>
              </a:moveTo>
              <a:lnTo>
                <a:pt x="2269412" y="181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>
            <a:solidFill>
              <a:schemeClr val="tx1"/>
            </a:solidFill>
            <a:latin typeface="+mj-lt"/>
          </a:endParaRPr>
        </a:p>
      </dsp:txBody>
      <dsp:txXfrm>
        <a:off x="2101265" y="3142378"/>
        <a:ext cx="113470" cy="113470"/>
      </dsp:txXfrm>
    </dsp:sp>
    <dsp:sp modelId="{C634E936-37FC-4651-9C21-B080E5FDACB4}">
      <dsp:nvSpPr>
        <dsp:cNvPr id="0" name=""/>
        <dsp:cNvSpPr/>
      </dsp:nvSpPr>
      <dsp:spPr>
        <a:xfrm>
          <a:off x="2963888" y="3400948"/>
          <a:ext cx="2519284" cy="119395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All Active and Recently Inactive Students in the Dept.</a:t>
          </a:r>
          <a:endParaRPr lang="en-GB" sz="1700" kern="1200" dirty="0">
            <a:solidFill>
              <a:schemeClr val="tx1"/>
            </a:solidFill>
            <a:latin typeface="+mj-lt"/>
          </a:endParaRPr>
        </a:p>
      </dsp:txBody>
      <dsp:txXfrm>
        <a:off x="2998858" y="3435918"/>
        <a:ext cx="2449344" cy="1124019"/>
      </dsp:txXfrm>
    </dsp:sp>
    <dsp:sp modelId="{A4D2AD3B-43D5-4306-9A4D-7EEA8519754A}">
      <dsp:nvSpPr>
        <dsp:cNvPr id="0" name=""/>
        <dsp:cNvSpPr/>
      </dsp:nvSpPr>
      <dsp:spPr>
        <a:xfrm>
          <a:off x="5483172" y="3979801"/>
          <a:ext cx="1489188" cy="36254"/>
        </a:xfrm>
        <a:custGeom>
          <a:avLst/>
          <a:gdLst/>
          <a:ahLst/>
          <a:cxnLst/>
          <a:rect l="0" t="0" r="0" b="0"/>
          <a:pathLst>
            <a:path>
              <a:moveTo>
                <a:pt x="0" y="18127"/>
              </a:moveTo>
              <a:lnTo>
                <a:pt x="1489188" y="181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  <a:latin typeface="+mj-lt"/>
          </a:endParaRPr>
        </a:p>
      </dsp:txBody>
      <dsp:txXfrm>
        <a:off x="6190537" y="3960698"/>
        <a:ext cx="74459" cy="74459"/>
      </dsp:txXfrm>
    </dsp:sp>
    <dsp:sp modelId="{66A70F17-C5BB-4F9E-8D90-FA7CAEF9DA40}">
      <dsp:nvSpPr>
        <dsp:cNvPr id="0" name=""/>
        <dsp:cNvSpPr/>
      </dsp:nvSpPr>
      <dsp:spPr>
        <a:xfrm>
          <a:off x="6972361" y="3514469"/>
          <a:ext cx="1274919" cy="96691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  <a:latin typeface="+mj-lt"/>
            </a:rPr>
            <a:t>Various Services</a:t>
          </a:r>
          <a:endParaRPr lang="en-GB" sz="1700" kern="1200" dirty="0">
            <a:solidFill>
              <a:schemeClr val="tx1"/>
            </a:solidFill>
            <a:latin typeface="+mj-lt"/>
          </a:endParaRPr>
        </a:p>
      </dsp:txBody>
      <dsp:txXfrm>
        <a:off x="7000681" y="3542789"/>
        <a:ext cx="1218279" cy="91027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321A5-339F-4BA3-8803-B363AF0FB326}">
      <dsp:nvSpPr>
        <dsp:cNvPr id="0" name=""/>
        <dsp:cNvSpPr/>
      </dsp:nvSpPr>
      <dsp:spPr>
        <a:xfrm>
          <a:off x="0" y="2542795"/>
          <a:ext cx="1767892" cy="8839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Graduate Academic Information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25890" y="2568685"/>
        <a:ext cx="1716112" cy="832166"/>
      </dsp:txXfrm>
    </dsp:sp>
    <dsp:sp modelId="{8A618434-A868-4D3D-8996-3A03A4BE7844}">
      <dsp:nvSpPr>
        <dsp:cNvPr id="0" name=""/>
        <dsp:cNvSpPr/>
      </dsp:nvSpPr>
      <dsp:spPr>
        <a:xfrm rot="17621888">
          <a:off x="1269921" y="2206303"/>
          <a:ext cx="16652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6652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>
            <a:solidFill>
              <a:schemeClr val="tx1"/>
            </a:solidFill>
          </a:endParaRPr>
        </a:p>
      </dsp:txBody>
      <dsp:txXfrm>
        <a:off x="2060903" y="2180734"/>
        <a:ext cx="83261" cy="83261"/>
      </dsp:txXfrm>
    </dsp:sp>
    <dsp:sp modelId="{36095196-5178-4710-8CAD-72EAA44B6F94}">
      <dsp:nvSpPr>
        <dsp:cNvPr id="0" name=""/>
        <dsp:cNvSpPr/>
      </dsp:nvSpPr>
      <dsp:spPr>
        <a:xfrm>
          <a:off x="2437176" y="1017989"/>
          <a:ext cx="1767892" cy="8839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All Active and Recently Inactive Students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2463066" y="1043879"/>
        <a:ext cx="1716112" cy="832166"/>
      </dsp:txXfrm>
    </dsp:sp>
    <dsp:sp modelId="{D0B28574-C21D-4CB2-A58B-9D5D29B6F70E}">
      <dsp:nvSpPr>
        <dsp:cNvPr id="0" name=""/>
        <dsp:cNvSpPr/>
      </dsp:nvSpPr>
      <dsp:spPr>
        <a:xfrm rot="19553377">
          <a:off x="4049139" y="935631"/>
          <a:ext cx="181269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12692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>
            <a:solidFill>
              <a:schemeClr val="tx1"/>
            </a:solidFill>
          </a:endParaRPr>
        </a:p>
      </dsp:txBody>
      <dsp:txXfrm>
        <a:off x="4910168" y="906375"/>
        <a:ext cx="90634" cy="90634"/>
      </dsp:txXfrm>
    </dsp:sp>
    <dsp:sp modelId="{64A53B5A-A522-434E-BD13-595C4919E55C}">
      <dsp:nvSpPr>
        <dsp:cNvPr id="0" name=""/>
        <dsp:cNvSpPr/>
      </dsp:nvSpPr>
      <dsp:spPr>
        <a:xfrm>
          <a:off x="5705902" y="1451"/>
          <a:ext cx="1767892" cy="8839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Academic Summary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5731792" y="27341"/>
        <a:ext cx="1716112" cy="832166"/>
      </dsp:txXfrm>
    </dsp:sp>
    <dsp:sp modelId="{3594DF9F-F3E1-4AD9-9B15-7941AF0DD983}">
      <dsp:nvSpPr>
        <dsp:cNvPr id="0" name=""/>
        <dsp:cNvSpPr/>
      </dsp:nvSpPr>
      <dsp:spPr>
        <a:xfrm>
          <a:off x="4205068" y="1443900"/>
          <a:ext cx="150083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500834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</a:endParaRPr>
        </a:p>
      </dsp:txBody>
      <dsp:txXfrm>
        <a:off x="4917964" y="1422441"/>
        <a:ext cx="75041" cy="75041"/>
      </dsp:txXfrm>
    </dsp:sp>
    <dsp:sp modelId="{DE7F48EB-3846-49D9-BA4F-61AC34645352}">
      <dsp:nvSpPr>
        <dsp:cNvPr id="0" name=""/>
        <dsp:cNvSpPr/>
      </dsp:nvSpPr>
      <dsp:spPr>
        <a:xfrm>
          <a:off x="5705902" y="1017989"/>
          <a:ext cx="1767892" cy="8839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Complete Coursework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5731792" y="1043879"/>
        <a:ext cx="1716112" cy="832166"/>
      </dsp:txXfrm>
    </dsp:sp>
    <dsp:sp modelId="{3D31384E-E7B8-422A-9414-93950B16FB3B}">
      <dsp:nvSpPr>
        <dsp:cNvPr id="0" name=""/>
        <dsp:cNvSpPr/>
      </dsp:nvSpPr>
      <dsp:spPr>
        <a:xfrm rot="2046623">
          <a:off x="4049139" y="1952169"/>
          <a:ext cx="181269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12692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>
            <a:solidFill>
              <a:schemeClr val="tx1"/>
            </a:solidFill>
          </a:endParaRPr>
        </a:p>
      </dsp:txBody>
      <dsp:txXfrm>
        <a:off x="4910168" y="1922913"/>
        <a:ext cx="90634" cy="90634"/>
      </dsp:txXfrm>
    </dsp:sp>
    <dsp:sp modelId="{28058F3D-1F62-44D4-8A42-07B7B5A900CC}">
      <dsp:nvSpPr>
        <dsp:cNvPr id="0" name=""/>
        <dsp:cNvSpPr/>
      </dsp:nvSpPr>
      <dsp:spPr>
        <a:xfrm>
          <a:off x="5705902" y="2034526"/>
          <a:ext cx="1767892" cy="8839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Approved Degree Plan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5731792" y="2060416"/>
        <a:ext cx="1716112" cy="832166"/>
      </dsp:txXfrm>
    </dsp:sp>
    <dsp:sp modelId="{455C17B6-127A-4BE1-95A0-5ED7DF4F8E46}">
      <dsp:nvSpPr>
        <dsp:cNvPr id="0" name=""/>
        <dsp:cNvSpPr/>
      </dsp:nvSpPr>
      <dsp:spPr>
        <a:xfrm rot="2232829">
          <a:off x="1682332" y="3222841"/>
          <a:ext cx="84040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40404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</a:endParaRPr>
        </a:p>
      </dsp:txBody>
      <dsp:txXfrm>
        <a:off x="2081524" y="3217893"/>
        <a:ext cx="42020" cy="42020"/>
      </dsp:txXfrm>
    </dsp:sp>
    <dsp:sp modelId="{EFCAC2B1-ECBB-4F5B-ADF3-2537DF21EC57}">
      <dsp:nvSpPr>
        <dsp:cNvPr id="0" name=""/>
        <dsp:cNvSpPr/>
      </dsp:nvSpPr>
      <dsp:spPr>
        <a:xfrm>
          <a:off x="2437176" y="3051064"/>
          <a:ext cx="1767892" cy="8839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All Courses in Active Students’ Degree Plans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2463066" y="3076954"/>
        <a:ext cx="1716112" cy="832166"/>
      </dsp:txXfrm>
    </dsp:sp>
    <dsp:sp modelId="{AEE0594C-BB11-420E-86F0-02C176EB49E9}">
      <dsp:nvSpPr>
        <dsp:cNvPr id="0" name=""/>
        <dsp:cNvSpPr/>
      </dsp:nvSpPr>
      <dsp:spPr>
        <a:xfrm>
          <a:off x="4205068" y="3476975"/>
          <a:ext cx="150083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500834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</a:endParaRPr>
        </a:p>
      </dsp:txBody>
      <dsp:txXfrm>
        <a:off x="4917964" y="3455517"/>
        <a:ext cx="75041" cy="75041"/>
      </dsp:txXfrm>
    </dsp:sp>
    <dsp:sp modelId="{A0C54A78-99E8-40A4-BDD7-8355EEC6EAE6}">
      <dsp:nvSpPr>
        <dsp:cNvPr id="0" name=""/>
        <dsp:cNvSpPr/>
      </dsp:nvSpPr>
      <dsp:spPr>
        <a:xfrm>
          <a:off x="5705902" y="3051064"/>
          <a:ext cx="1767892" cy="8839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Details of Students Choosing the Course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5731792" y="3076954"/>
        <a:ext cx="1716112" cy="832166"/>
      </dsp:txXfrm>
    </dsp:sp>
    <dsp:sp modelId="{2BB8E34E-3E1A-4762-8B10-D399614ED63E}">
      <dsp:nvSpPr>
        <dsp:cNvPr id="0" name=""/>
        <dsp:cNvSpPr/>
      </dsp:nvSpPr>
      <dsp:spPr>
        <a:xfrm rot="3978112">
          <a:off x="1269921" y="3731110"/>
          <a:ext cx="16652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6652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>
            <a:solidFill>
              <a:schemeClr val="tx1"/>
            </a:solidFill>
          </a:endParaRPr>
        </a:p>
      </dsp:txBody>
      <dsp:txXfrm>
        <a:off x="2060903" y="3705541"/>
        <a:ext cx="83261" cy="83261"/>
      </dsp:txXfrm>
    </dsp:sp>
    <dsp:sp modelId="{BF7BFDC5-763C-4FF0-89E7-17D8AA5DCA1C}">
      <dsp:nvSpPr>
        <dsp:cNvPr id="0" name=""/>
        <dsp:cNvSpPr/>
      </dsp:nvSpPr>
      <dsp:spPr>
        <a:xfrm>
          <a:off x="2437176" y="4067602"/>
          <a:ext cx="1767892" cy="8839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Thesis Supervision and Committee Membership Statistics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2463066" y="4093492"/>
        <a:ext cx="1716112" cy="832166"/>
      </dsp:txXfrm>
    </dsp:sp>
    <dsp:sp modelId="{D319F2BB-0A32-400A-BC34-5362A432FB8D}">
      <dsp:nvSpPr>
        <dsp:cNvPr id="0" name=""/>
        <dsp:cNvSpPr/>
      </dsp:nvSpPr>
      <dsp:spPr>
        <a:xfrm>
          <a:off x="4205068" y="4493513"/>
          <a:ext cx="150083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500834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</a:endParaRPr>
        </a:p>
      </dsp:txBody>
      <dsp:txXfrm>
        <a:off x="4917964" y="4472055"/>
        <a:ext cx="75041" cy="75041"/>
      </dsp:txXfrm>
    </dsp:sp>
    <dsp:sp modelId="{0B0E41EE-0514-4E7F-BB1F-4BFEFB8C84B0}">
      <dsp:nvSpPr>
        <dsp:cNvPr id="0" name=""/>
        <dsp:cNvSpPr/>
      </dsp:nvSpPr>
      <dsp:spPr>
        <a:xfrm>
          <a:off x="5705902" y="4067602"/>
          <a:ext cx="1767892" cy="8839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Details of Students Supervised or Served in Committee of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5731792" y="4093492"/>
        <a:ext cx="1716112" cy="83216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46F24-66A1-4974-A4A7-1DC53F286C62}">
      <dsp:nvSpPr>
        <dsp:cNvPr id="0" name=""/>
        <dsp:cNvSpPr/>
      </dsp:nvSpPr>
      <dsp:spPr>
        <a:xfrm>
          <a:off x="0" y="43052"/>
          <a:ext cx="8763000" cy="248716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95502C-9E78-4A5A-8BA1-4CB337A7AE07}">
      <dsp:nvSpPr>
        <dsp:cNvPr id="0" name=""/>
        <dsp:cNvSpPr/>
      </dsp:nvSpPr>
      <dsp:spPr>
        <a:xfrm>
          <a:off x="267134" y="124587"/>
          <a:ext cx="3976609" cy="23317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356A8CC-A2BF-4F85-9203-F8950EE9BA91}">
      <dsp:nvSpPr>
        <dsp:cNvPr id="0" name=""/>
        <dsp:cNvSpPr/>
      </dsp:nvSpPr>
      <dsp:spPr>
        <a:xfrm rot="10800000">
          <a:off x="523236" y="2547749"/>
          <a:ext cx="3464404" cy="251459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tx1"/>
              </a:solidFill>
              <a:latin typeface="+mj-lt"/>
            </a:rPr>
            <a:t>List of Majors</a:t>
          </a:r>
          <a:endParaRPr lang="en-GB" sz="24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All Majors fall under the College are listed</a:t>
          </a:r>
          <a:endParaRPr lang="en-GB" sz="18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One Major is to be selected.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 rot="10800000">
        <a:off x="600569" y="2547749"/>
        <a:ext cx="3309738" cy="2437264"/>
      </dsp:txXfrm>
    </dsp:sp>
    <dsp:sp modelId="{BF04262E-F6E6-4533-9441-B74E6A141693}">
      <dsp:nvSpPr>
        <dsp:cNvPr id="0" name=""/>
        <dsp:cNvSpPr/>
      </dsp:nvSpPr>
      <dsp:spPr>
        <a:xfrm>
          <a:off x="4519256" y="124587"/>
          <a:ext cx="3976609" cy="23317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6957AF-34EC-4D6B-BD1F-AB7926E27182}">
      <dsp:nvSpPr>
        <dsp:cNvPr id="0" name=""/>
        <dsp:cNvSpPr/>
      </dsp:nvSpPr>
      <dsp:spPr>
        <a:xfrm rot="10800000">
          <a:off x="4775358" y="2547749"/>
          <a:ext cx="3464404" cy="251459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tx1"/>
              </a:solidFill>
              <a:latin typeface="+mj-lt"/>
            </a:rPr>
            <a:t>All Students</a:t>
          </a:r>
          <a:endParaRPr lang="en-GB" sz="24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All students of the selected major, active and recently inactive, are listed.</a:t>
          </a:r>
          <a:endParaRPr lang="en-GB" sz="18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Select a student for </a:t>
          </a:r>
          <a:r>
            <a:rPr lang="en-GB" sz="1800" kern="1200" dirty="0" smtClean="0">
              <a:solidFill>
                <a:schemeClr val="tx1"/>
              </a:solidFill>
              <a:latin typeface="+mj-lt"/>
            </a:rPr>
            <a:t>viewing </a:t>
          </a:r>
          <a:r>
            <a:rPr lang="en-GB" sz="1800" kern="1200" dirty="0" smtClean="0">
              <a:solidFill>
                <a:schemeClr val="tx1"/>
              </a:solidFill>
              <a:latin typeface="+mj-lt"/>
            </a:rPr>
            <a:t>his </a:t>
          </a:r>
          <a:r>
            <a:rPr lang="en-GB" sz="1800" kern="1200" dirty="0" smtClean="0">
              <a:solidFill>
                <a:schemeClr val="tx1"/>
              </a:solidFill>
              <a:latin typeface="+mj-lt"/>
            </a:rPr>
            <a:t>Academic Summary, Coursework or Degree Plan.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 rot="10800000">
        <a:off x="4852691" y="2547749"/>
        <a:ext cx="3309738" cy="243726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AE89D-A867-426F-B3ED-3482E321D6EA}">
      <dsp:nvSpPr>
        <dsp:cNvPr id="0" name=""/>
        <dsp:cNvSpPr/>
      </dsp:nvSpPr>
      <dsp:spPr>
        <a:xfrm>
          <a:off x="407196" y="0"/>
          <a:ext cx="6099124" cy="450723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A410ED9E-34EB-4961-B234-C3E9C0D185C0}">
      <dsp:nvSpPr>
        <dsp:cNvPr id="0" name=""/>
        <dsp:cNvSpPr/>
      </dsp:nvSpPr>
      <dsp:spPr>
        <a:xfrm>
          <a:off x="968013" y="3689985"/>
          <a:ext cx="7109183" cy="1263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Low" defTabSz="9779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GB" sz="2200" kern="1200" dirty="0" smtClean="0">
              <a:solidFill>
                <a:schemeClr val="tx1"/>
              </a:solidFill>
              <a:latin typeface="+mj-lt"/>
            </a:rPr>
            <a:t>All </a:t>
          </a:r>
          <a:r>
            <a:rPr lang="en-GB" sz="2200" kern="1200" dirty="0" smtClean="0">
              <a:solidFill>
                <a:schemeClr val="tx1"/>
              </a:solidFill>
              <a:latin typeface="+mj-lt"/>
            </a:rPr>
            <a:t>students of the department, active and recently inactive, are listed. </a:t>
          </a:r>
        </a:p>
        <a:p>
          <a:pPr lvl="0" algn="justLow" defTabSz="9779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GB" sz="2200" kern="1200" dirty="0" smtClean="0">
              <a:solidFill>
                <a:schemeClr val="tx1"/>
              </a:solidFill>
              <a:latin typeface="+mj-lt"/>
            </a:rPr>
            <a:t>Select a </a:t>
          </a:r>
          <a:r>
            <a:rPr lang="en-GB" sz="2200" kern="1200" dirty="0" smtClean="0">
              <a:solidFill>
                <a:schemeClr val="tx1"/>
              </a:solidFill>
              <a:latin typeface="+mj-lt"/>
            </a:rPr>
            <a:t>student </a:t>
          </a:r>
          <a:r>
            <a:rPr lang="en-GB" sz="2200" kern="1200" dirty="0" smtClean="0">
              <a:solidFill>
                <a:schemeClr val="tx1"/>
              </a:solidFill>
              <a:latin typeface="+mj-lt"/>
            </a:rPr>
            <a:t>to view his </a:t>
          </a:r>
          <a:r>
            <a:rPr lang="en-GB" sz="2200" kern="1200" dirty="0" smtClean="0">
              <a:solidFill>
                <a:schemeClr val="tx1"/>
              </a:solidFill>
              <a:latin typeface="+mj-lt"/>
            </a:rPr>
            <a:t>Academic Summary, Coursework or Degree Plan.</a:t>
          </a:r>
          <a:endParaRPr lang="en-GB" sz="2200" kern="1200" dirty="0">
            <a:solidFill>
              <a:schemeClr val="tx1"/>
            </a:solidFill>
          </a:endParaRPr>
        </a:p>
      </dsp:txBody>
      <dsp:txXfrm>
        <a:off x="968013" y="3689985"/>
        <a:ext cx="7109183" cy="126301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893CDC-A59E-4A8B-A695-8D3AB3B0B72A}">
      <dsp:nvSpPr>
        <dsp:cNvPr id="0" name=""/>
        <dsp:cNvSpPr/>
      </dsp:nvSpPr>
      <dsp:spPr>
        <a:xfrm>
          <a:off x="0" y="81914"/>
          <a:ext cx="42672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Student Info</a:t>
          </a:r>
          <a:endParaRPr lang="en-GB" sz="2100" kern="1200" dirty="0"/>
        </a:p>
      </dsp:txBody>
      <dsp:txXfrm>
        <a:off x="23988" y="105902"/>
        <a:ext cx="4219224" cy="443423"/>
      </dsp:txXfrm>
    </dsp:sp>
    <dsp:sp modelId="{7F188B0C-709A-47ED-95A4-DA3D02A14500}">
      <dsp:nvSpPr>
        <dsp:cNvPr id="0" name=""/>
        <dsp:cNvSpPr/>
      </dsp:nvSpPr>
      <dsp:spPr>
        <a:xfrm>
          <a:off x="0" y="573314"/>
          <a:ext cx="4267200" cy="1564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Basic info of the student such as:</a:t>
          </a:r>
          <a:endParaRPr lang="en-GB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Name and ID</a:t>
          </a:r>
          <a:endParaRPr lang="en-GB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Nationality</a:t>
          </a:r>
          <a:endParaRPr lang="en-GB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Degree</a:t>
          </a:r>
          <a:endParaRPr lang="en-GB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Classification</a:t>
          </a:r>
          <a:endParaRPr lang="en-GB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Etc.</a:t>
          </a:r>
          <a:endParaRPr lang="en-GB" sz="1600" kern="1200" dirty="0"/>
        </a:p>
      </dsp:txBody>
      <dsp:txXfrm>
        <a:off x="0" y="573314"/>
        <a:ext cx="4267200" cy="1564920"/>
      </dsp:txXfrm>
    </dsp:sp>
    <dsp:sp modelId="{A7D50164-58A1-4C9C-9287-16E20D3D2406}">
      <dsp:nvSpPr>
        <dsp:cNvPr id="0" name=""/>
        <dsp:cNvSpPr/>
      </dsp:nvSpPr>
      <dsp:spPr>
        <a:xfrm>
          <a:off x="0" y="2138234"/>
          <a:ext cx="42672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Academic Info</a:t>
          </a:r>
          <a:endParaRPr lang="en-GB" sz="2100" kern="1200" dirty="0"/>
        </a:p>
      </dsp:txBody>
      <dsp:txXfrm>
        <a:off x="23988" y="2162222"/>
        <a:ext cx="4219224" cy="443423"/>
      </dsp:txXfrm>
    </dsp:sp>
    <dsp:sp modelId="{8CD95128-3C43-4292-9837-126C0B22A2F9}">
      <dsp:nvSpPr>
        <dsp:cNvPr id="0" name=""/>
        <dsp:cNvSpPr/>
      </dsp:nvSpPr>
      <dsp:spPr>
        <a:xfrm>
          <a:off x="0" y="2629634"/>
          <a:ext cx="4267200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CGPA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Active Terms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Thesis Status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Etc.</a:t>
          </a:r>
          <a:endParaRPr lang="en-GB" sz="1600" kern="1200" dirty="0"/>
        </a:p>
      </dsp:txBody>
      <dsp:txXfrm>
        <a:off x="0" y="2629634"/>
        <a:ext cx="4267200" cy="1043280"/>
      </dsp:txXfrm>
    </dsp:sp>
    <dsp:sp modelId="{62330B79-D256-4B10-A2A4-0C72F7356B65}">
      <dsp:nvSpPr>
        <dsp:cNvPr id="0" name=""/>
        <dsp:cNvSpPr/>
      </dsp:nvSpPr>
      <dsp:spPr>
        <a:xfrm>
          <a:off x="0" y="3672915"/>
          <a:ext cx="42672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Current Level Coursework</a:t>
          </a:r>
          <a:endParaRPr lang="en-GB" sz="2100" kern="1200" dirty="0"/>
        </a:p>
      </dsp:txBody>
      <dsp:txXfrm>
        <a:off x="23988" y="3696903"/>
        <a:ext cx="4219224" cy="443423"/>
      </dsp:txXfrm>
    </dsp:sp>
    <dsp:sp modelId="{C6C70CC0-57C0-4669-9666-F29859BC7668}">
      <dsp:nvSpPr>
        <dsp:cNvPr id="0" name=""/>
        <dsp:cNvSpPr/>
      </dsp:nvSpPr>
      <dsp:spPr>
        <a:xfrm>
          <a:off x="0" y="4164315"/>
          <a:ext cx="4267200" cy="478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/>
            <a:t>Courses of current level (DR, GR, PG, etc.) only.</a:t>
          </a:r>
          <a:endParaRPr lang="en-GB" sz="1600" kern="1200" dirty="0"/>
        </a:p>
      </dsp:txBody>
      <dsp:txXfrm>
        <a:off x="0" y="4164315"/>
        <a:ext cx="4267200" cy="47817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893CDC-A59E-4A8B-A695-8D3AB3B0B72A}">
      <dsp:nvSpPr>
        <dsp:cNvPr id="0" name=""/>
        <dsp:cNvSpPr/>
      </dsp:nvSpPr>
      <dsp:spPr>
        <a:xfrm>
          <a:off x="0" y="63734"/>
          <a:ext cx="426720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Student Info</a:t>
          </a:r>
          <a:endParaRPr lang="en-GB" sz="2600" kern="1200" dirty="0"/>
        </a:p>
      </dsp:txBody>
      <dsp:txXfrm>
        <a:off x="29700" y="93434"/>
        <a:ext cx="4207800" cy="549000"/>
      </dsp:txXfrm>
    </dsp:sp>
    <dsp:sp modelId="{7F188B0C-709A-47ED-95A4-DA3D02A14500}">
      <dsp:nvSpPr>
        <dsp:cNvPr id="0" name=""/>
        <dsp:cNvSpPr/>
      </dsp:nvSpPr>
      <dsp:spPr>
        <a:xfrm>
          <a:off x="0" y="672134"/>
          <a:ext cx="4267200" cy="1318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kern="1200" dirty="0" smtClean="0"/>
            <a:t>Name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kern="1200" dirty="0" smtClean="0"/>
            <a:t>ID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kern="1200" dirty="0" smtClean="0"/>
            <a:t>Degree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kern="1200" dirty="0" smtClean="0"/>
            <a:t>Major</a:t>
          </a:r>
          <a:endParaRPr lang="en-GB" sz="2000" kern="1200" dirty="0"/>
        </a:p>
      </dsp:txBody>
      <dsp:txXfrm>
        <a:off x="0" y="672134"/>
        <a:ext cx="4267200" cy="1318590"/>
      </dsp:txXfrm>
    </dsp:sp>
    <dsp:sp modelId="{A7D50164-58A1-4C9C-9287-16E20D3D2406}">
      <dsp:nvSpPr>
        <dsp:cNvPr id="0" name=""/>
        <dsp:cNvSpPr/>
      </dsp:nvSpPr>
      <dsp:spPr>
        <a:xfrm>
          <a:off x="0" y="1990724"/>
          <a:ext cx="426720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All </a:t>
          </a:r>
          <a:r>
            <a:rPr lang="en-GB" sz="2600" kern="1200" dirty="0" err="1" smtClean="0"/>
            <a:t>CGPAs</a:t>
          </a:r>
          <a:endParaRPr lang="en-GB" sz="2600" kern="1200" dirty="0"/>
        </a:p>
      </dsp:txBody>
      <dsp:txXfrm>
        <a:off x="29700" y="2020424"/>
        <a:ext cx="4207800" cy="549000"/>
      </dsp:txXfrm>
    </dsp:sp>
    <dsp:sp modelId="{8CD95128-3C43-4292-9837-126C0B22A2F9}">
      <dsp:nvSpPr>
        <dsp:cNvPr id="0" name=""/>
        <dsp:cNvSpPr/>
      </dsp:nvSpPr>
      <dsp:spPr>
        <a:xfrm>
          <a:off x="0" y="2599124"/>
          <a:ext cx="4267200" cy="86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kern="1200" dirty="0" err="1" smtClean="0"/>
            <a:t>CGPAs</a:t>
          </a:r>
          <a:r>
            <a:rPr lang="en-GB" sz="2000" kern="1200" dirty="0" smtClean="0"/>
            <a:t> of every level (such as Doctorate, Graduate and Undergraduate, etc.)</a:t>
          </a:r>
          <a:endParaRPr lang="en-GB" sz="2000" kern="1200" dirty="0"/>
        </a:p>
      </dsp:txBody>
      <dsp:txXfrm>
        <a:off x="0" y="2599124"/>
        <a:ext cx="4267200" cy="861120"/>
      </dsp:txXfrm>
    </dsp:sp>
    <dsp:sp modelId="{62330B79-D256-4B10-A2A4-0C72F7356B65}">
      <dsp:nvSpPr>
        <dsp:cNvPr id="0" name=""/>
        <dsp:cNvSpPr/>
      </dsp:nvSpPr>
      <dsp:spPr>
        <a:xfrm>
          <a:off x="0" y="3460245"/>
          <a:ext cx="426720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All Courses</a:t>
          </a:r>
          <a:endParaRPr lang="en-GB" sz="2600" kern="1200" dirty="0"/>
        </a:p>
      </dsp:txBody>
      <dsp:txXfrm>
        <a:off x="29700" y="3489945"/>
        <a:ext cx="4207800" cy="549000"/>
      </dsp:txXfrm>
    </dsp:sp>
    <dsp:sp modelId="{C6C70CC0-57C0-4669-9666-F29859BC7668}">
      <dsp:nvSpPr>
        <dsp:cNvPr id="0" name=""/>
        <dsp:cNvSpPr/>
      </dsp:nvSpPr>
      <dsp:spPr>
        <a:xfrm>
          <a:off x="0" y="4068645"/>
          <a:ext cx="4267200" cy="592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kern="1200" dirty="0" smtClean="0"/>
            <a:t>Courses of all levels (DR, GR, </a:t>
          </a:r>
          <a:r>
            <a:rPr lang="en-GB" sz="2000" kern="1200" dirty="0" err="1" smtClean="0"/>
            <a:t>UG</a:t>
          </a:r>
          <a:r>
            <a:rPr lang="en-GB" sz="2000" kern="1200" dirty="0" smtClean="0"/>
            <a:t>, etc.)</a:t>
          </a:r>
          <a:endParaRPr lang="en-GB" sz="2000" kern="1200" dirty="0"/>
        </a:p>
      </dsp:txBody>
      <dsp:txXfrm>
        <a:off x="0" y="4068645"/>
        <a:ext cx="4267200" cy="59202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893CDC-A59E-4A8B-A695-8D3AB3B0B72A}">
      <dsp:nvSpPr>
        <dsp:cNvPr id="0" name=""/>
        <dsp:cNvSpPr/>
      </dsp:nvSpPr>
      <dsp:spPr>
        <a:xfrm>
          <a:off x="0" y="11782"/>
          <a:ext cx="4267200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Student Info</a:t>
          </a:r>
          <a:endParaRPr lang="en-GB" sz="2700" kern="1200" dirty="0"/>
        </a:p>
      </dsp:txBody>
      <dsp:txXfrm>
        <a:off x="30842" y="42624"/>
        <a:ext cx="4205516" cy="570116"/>
      </dsp:txXfrm>
    </dsp:sp>
    <dsp:sp modelId="{7F188B0C-709A-47ED-95A4-DA3D02A14500}">
      <dsp:nvSpPr>
        <dsp:cNvPr id="0" name=""/>
        <dsp:cNvSpPr/>
      </dsp:nvSpPr>
      <dsp:spPr>
        <a:xfrm>
          <a:off x="0" y="643582"/>
          <a:ext cx="4267200" cy="13693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 smtClean="0"/>
            <a:t>Name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smtClean="0"/>
            <a:t>ID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 smtClean="0"/>
            <a:t>Degree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 smtClean="0"/>
            <a:t>Major</a:t>
          </a:r>
          <a:endParaRPr lang="en-GB" sz="2100" kern="1200" dirty="0"/>
        </a:p>
      </dsp:txBody>
      <dsp:txXfrm>
        <a:off x="0" y="643582"/>
        <a:ext cx="4267200" cy="1369305"/>
      </dsp:txXfrm>
    </dsp:sp>
    <dsp:sp modelId="{A7D50164-58A1-4C9C-9287-16E20D3D2406}">
      <dsp:nvSpPr>
        <dsp:cNvPr id="0" name=""/>
        <dsp:cNvSpPr/>
      </dsp:nvSpPr>
      <dsp:spPr>
        <a:xfrm>
          <a:off x="0" y="2012887"/>
          <a:ext cx="4267200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Degree Plan</a:t>
          </a:r>
          <a:endParaRPr lang="en-GB" sz="2700" kern="1200" dirty="0"/>
        </a:p>
      </dsp:txBody>
      <dsp:txXfrm>
        <a:off x="30842" y="2043729"/>
        <a:ext cx="4205516" cy="570116"/>
      </dsp:txXfrm>
    </dsp:sp>
    <dsp:sp modelId="{8CD95128-3C43-4292-9837-126C0B22A2F9}">
      <dsp:nvSpPr>
        <dsp:cNvPr id="0" name=""/>
        <dsp:cNvSpPr/>
      </dsp:nvSpPr>
      <dsp:spPr>
        <a:xfrm>
          <a:off x="0" y="2644687"/>
          <a:ext cx="4267200" cy="2067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 smtClean="0"/>
            <a:t>Course Codes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 smtClean="0"/>
            <a:t>Titles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 smtClean="0"/>
            <a:t>Credit Hours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 smtClean="0"/>
            <a:t>Core Indicator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 smtClean="0"/>
            <a:t>Deficiency Indicator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 smtClean="0"/>
            <a:t>Etc.</a:t>
          </a:r>
          <a:endParaRPr lang="en-GB" sz="2100" kern="1200" dirty="0"/>
        </a:p>
      </dsp:txBody>
      <dsp:txXfrm>
        <a:off x="0" y="2644687"/>
        <a:ext cx="4267200" cy="206792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2F56AA-B0A0-46B9-8828-C430BC4AC497}">
      <dsp:nvSpPr>
        <dsp:cNvPr id="0" name=""/>
        <dsp:cNvSpPr/>
      </dsp:nvSpPr>
      <dsp:spPr>
        <a:xfrm>
          <a:off x="8331281" y="822073"/>
          <a:ext cx="203118" cy="3759295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44C08-27D4-4588-9510-0BC89F683FD8}">
      <dsp:nvSpPr>
        <dsp:cNvPr id="0" name=""/>
        <dsp:cNvSpPr/>
      </dsp:nvSpPr>
      <dsp:spPr>
        <a:xfrm>
          <a:off x="203118" y="822073"/>
          <a:ext cx="5282793" cy="3759295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B2E60-96D9-411A-BA97-B2AEF1E297B5}">
      <dsp:nvSpPr>
        <dsp:cNvPr id="0" name=""/>
        <dsp:cNvSpPr/>
      </dsp:nvSpPr>
      <dsp:spPr>
        <a:xfrm>
          <a:off x="0" y="371631"/>
          <a:ext cx="5079674" cy="355596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B80592A1-6869-406A-BA4E-39BA9F56768E}">
      <dsp:nvSpPr>
        <dsp:cNvPr id="0" name=""/>
        <dsp:cNvSpPr/>
      </dsp:nvSpPr>
      <dsp:spPr>
        <a:xfrm>
          <a:off x="409651" y="3928859"/>
          <a:ext cx="4873142" cy="4462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0" tIns="76200" rIns="203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Courses in Active Students’ Degree Plans</a:t>
          </a:r>
          <a:r>
            <a:rPr lang="en-GB" sz="2000" kern="1200" dirty="0" smtClean="0">
              <a:latin typeface="+mj-lt"/>
            </a:rPr>
            <a:t> </a:t>
          </a:r>
          <a:endParaRPr lang="en-GB" sz="2000" kern="1200" dirty="0">
            <a:latin typeface="+mj-lt"/>
          </a:endParaRPr>
        </a:p>
      </dsp:txBody>
      <dsp:txXfrm>
        <a:off x="409651" y="3928859"/>
        <a:ext cx="4873142" cy="446232"/>
      </dsp:txXfrm>
    </dsp:sp>
    <dsp:sp modelId="{2E1E8ED0-44E6-4240-A3FF-9E119A12E03B}">
      <dsp:nvSpPr>
        <dsp:cNvPr id="0" name=""/>
        <dsp:cNvSpPr/>
      </dsp:nvSpPr>
      <dsp:spPr>
        <a:xfrm>
          <a:off x="5700979" y="822073"/>
          <a:ext cx="2415235" cy="3759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All the courses stated in the degree plans of Active Graduate Students are listed.</a:t>
          </a:r>
          <a:endParaRPr lang="en-GB" sz="2000" kern="1200" dirty="0">
            <a:latin typeface="+mj-lt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 smtClean="0">
            <a:latin typeface="+mj-lt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Statistics </a:t>
          </a:r>
          <a:r>
            <a:rPr lang="en-GB" sz="2000" kern="1200" dirty="0" smtClean="0">
              <a:latin typeface="+mj-lt"/>
            </a:rPr>
            <a:t>are classified into two categories:</a:t>
          </a:r>
          <a:endParaRPr lang="en-GB" sz="20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Selected by students who have not yet completed one year.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Selected by students who have completed one year or more.</a:t>
          </a:r>
          <a:endParaRPr lang="en-GB" sz="1600" kern="1200" dirty="0">
            <a:latin typeface="+mj-lt"/>
          </a:endParaRPr>
        </a:p>
      </dsp:txBody>
      <dsp:txXfrm>
        <a:off x="5700979" y="822073"/>
        <a:ext cx="2415235" cy="37592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DC2BDD-59D0-4D07-9C07-6F3FA18D22E4}">
      <dsp:nvSpPr>
        <dsp:cNvPr id="0" name=""/>
        <dsp:cNvSpPr/>
      </dsp:nvSpPr>
      <dsp:spPr>
        <a:xfrm>
          <a:off x="3382454" y="1587487"/>
          <a:ext cx="1417320" cy="1417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err="1" smtClean="0">
              <a:solidFill>
                <a:schemeClr val="tx1"/>
              </a:solidFill>
            </a:rPr>
            <a:t>GradWeb</a:t>
          </a:r>
          <a:endParaRPr lang="en-GB" sz="2300" kern="1200" dirty="0" smtClean="0">
            <a:solidFill>
              <a:schemeClr val="tx1"/>
            </a:solidFill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>
              <a:solidFill>
                <a:schemeClr val="tx1"/>
              </a:solidFill>
            </a:rPr>
            <a:t>(Portal)</a:t>
          </a:r>
          <a:endParaRPr lang="en-GB" sz="2300" kern="1200" dirty="0">
            <a:solidFill>
              <a:schemeClr val="tx1"/>
            </a:solidFill>
          </a:endParaRPr>
        </a:p>
      </dsp:txBody>
      <dsp:txXfrm>
        <a:off x="3451642" y="1656675"/>
        <a:ext cx="1278944" cy="1278944"/>
      </dsp:txXfrm>
    </dsp:sp>
    <dsp:sp modelId="{1FB8F59F-AFBE-4D34-93F9-7E45554F023F}">
      <dsp:nvSpPr>
        <dsp:cNvPr id="0" name=""/>
        <dsp:cNvSpPr/>
      </dsp:nvSpPr>
      <dsp:spPr>
        <a:xfrm rot="16200000">
          <a:off x="3673297" y="1169670"/>
          <a:ext cx="8356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563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9C701-F4F9-40C0-8FE2-E765F1CBEB54}">
      <dsp:nvSpPr>
        <dsp:cNvPr id="0" name=""/>
        <dsp:cNvSpPr/>
      </dsp:nvSpPr>
      <dsp:spPr>
        <a:xfrm>
          <a:off x="3429002" y="66458"/>
          <a:ext cx="1324223" cy="6853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</a:rPr>
            <a:t>Degree Plan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3462460" y="99916"/>
        <a:ext cx="1257307" cy="618479"/>
      </dsp:txXfrm>
    </dsp:sp>
    <dsp:sp modelId="{6CE5D349-120D-4C61-9D32-AFE5398888E0}">
      <dsp:nvSpPr>
        <dsp:cNvPr id="0" name=""/>
        <dsp:cNvSpPr/>
      </dsp:nvSpPr>
      <dsp:spPr>
        <a:xfrm>
          <a:off x="4799774" y="2296147"/>
          <a:ext cx="82236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236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A3F5D4-B728-47CB-891D-28288FAFF7FF}">
      <dsp:nvSpPr>
        <dsp:cNvPr id="0" name=""/>
        <dsp:cNvSpPr/>
      </dsp:nvSpPr>
      <dsp:spPr>
        <a:xfrm>
          <a:off x="5622141" y="1821345"/>
          <a:ext cx="1464460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</a:rPr>
            <a:t>Thesis Advisor Selection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5668497" y="1867701"/>
        <a:ext cx="1371748" cy="856892"/>
      </dsp:txXfrm>
    </dsp:sp>
    <dsp:sp modelId="{DBFD85E6-EF18-46D7-90F6-6283E1813362}">
      <dsp:nvSpPr>
        <dsp:cNvPr id="0" name=""/>
        <dsp:cNvSpPr/>
      </dsp:nvSpPr>
      <dsp:spPr>
        <a:xfrm rot="5400000">
          <a:off x="3739349" y="3356572"/>
          <a:ext cx="7035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352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277A77-49CB-4337-BC59-9D6A8B06402A}">
      <dsp:nvSpPr>
        <dsp:cNvPr id="0" name=""/>
        <dsp:cNvSpPr/>
      </dsp:nvSpPr>
      <dsp:spPr>
        <a:xfrm>
          <a:off x="3481515" y="3708337"/>
          <a:ext cx="1219197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Thesis  Proposal Submission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3527871" y="3754693"/>
        <a:ext cx="1126485" cy="856892"/>
      </dsp:txXfrm>
    </dsp:sp>
    <dsp:sp modelId="{9B1286B2-CE5C-4B6C-8463-3CC94DF671C9}">
      <dsp:nvSpPr>
        <dsp:cNvPr id="0" name=""/>
        <dsp:cNvSpPr/>
      </dsp:nvSpPr>
      <dsp:spPr>
        <a:xfrm rot="10800000">
          <a:off x="2588912" y="2296147"/>
          <a:ext cx="7935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354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3B2C6B-8881-4EAC-AA2C-4F4D2A171F1C}">
      <dsp:nvSpPr>
        <dsp:cNvPr id="0" name=""/>
        <dsp:cNvSpPr/>
      </dsp:nvSpPr>
      <dsp:spPr>
        <a:xfrm>
          <a:off x="1219193" y="1821345"/>
          <a:ext cx="1369718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</a:rPr>
            <a:t>Thesis Defense Request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1265549" y="1867701"/>
        <a:ext cx="1277006" cy="85689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2F56AA-B0A0-46B9-8828-C430BC4AC497}">
      <dsp:nvSpPr>
        <dsp:cNvPr id="0" name=""/>
        <dsp:cNvSpPr/>
      </dsp:nvSpPr>
      <dsp:spPr>
        <a:xfrm>
          <a:off x="8327312" y="823688"/>
          <a:ext cx="202920" cy="3755624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44C08-27D4-4588-9510-0BC89F683FD8}">
      <dsp:nvSpPr>
        <dsp:cNvPr id="0" name=""/>
        <dsp:cNvSpPr/>
      </dsp:nvSpPr>
      <dsp:spPr>
        <a:xfrm>
          <a:off x="207087" y="823688"/>
          <a:ext cx="5277634" cy="3755624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B2E60-96D9-411A-BA97-B2AEF1E297B5}">
      <dsp:nvSpPr>
        <dsp:cNvPr id="0" name=""/>
        <dsp:cNvSpPr/>
      </dsp:nvSpPr>
      <dsp:spPr>
        <a:xfrm>
          <a:off x="4167" y="373686"/>
          <a:ext cx="5074714" cy="355249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B80592A1-6869-406A-BA4E-39BA9F56768E}">
      <dsp:nvSpPr>
        <dsp:cNvPr id="0" name=""/>
        <dsp:cNvSpPr/>
      </dsp:nvSpPr>
      <dsp:spPr>
        <a:xfrm>
          <a:off x="413418" y="3927440"/>
          <a:ext cx="4868383" cy="44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3340" rIns="1422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Active students selecting a particular course in their Degree Plans</a:t>
          </a:r>
          <a:r>
            <a:rPr lang="en-GB" sz="1400" kern="1200" dirty="0" smtClean="0">
              <a:latin typeface="+mj-lt"/>
            </a:rPr>
            <a:t> </a:t>
          </a:r>
          <a:endParaRPr lang="en-GB" sz="1400" kern="1200" dirty="0">
            <a:latin typeface="+mj-lt"/>
          </a:endParaRPr>
        </a:p>
      </dsp:txBody>
      <dsp:txXfrm>
        <a:off x="413418" y="3927440"/>
        <a:ext cx="4868383" cy="445796"/>
      </dsp:txXfrm>
    </dsp:sp>
    <dsp:sp modelId="{2E1E8ED0-44E6-4240-A3FF-9E119A12E03B}">
      <dsp:nvSpPr>
        <dsp:cNvPr id="0" name=""/>
        <dsp:cNvSpPr/>
      </dsp:nvSpPr>
      <dsp:spPr>
        <a:xfrm>
          <a:off x="5699579" y="533416"/>
          <a:ext cx="2412876" cy="3755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All Active Graduate Students selecting a particular course in their Degree Plans, are listed.</a:t>
          </a:r>
          <a:endParaRPr lang="en-GB" sz="2000" kern="1200" dirty="0">
            <a:latin typeface="+mj-lt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 smtClean="0">
            <a:latin typeface="+mj-lt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Statistics </a:t>
          </a:r>
          <a:r>
            <a:rPr lang="en-GB" sz="2000" kern="1200" dirty="0" smtClean="0">
              <a:latin typeface="+mj-lt"/>
            </a:rPr>
            <a:t>are classified into two categories:</a:t>
          </a:r>
          <a:endParaRPr lang="en-GB" sz="2000" kern="1200" dirty="0">
            <a:latin typeface="+mj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latin typeface="+mj-lt"/>
            </a:rPr>
            <a:t>Selected by students who have not yet completed one year.</a:t>
          </a:r>
          <a:endParaRPr lang="en-GB" sz="1700" kern="1200" dirty="0">
            <a:latin typeface="+mj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latin typeface="+mj-lt"/>
            </a:rPr>
            <a:t>Selected by students who have completed one year or more.</a:t>
          </a:r>
          <a:endParaRPr lang="en-GB" sz="1700" kern="1200" dirty="0">
            <a:latin typeface="+mj-lt"/>
          </a:endParaRPr>
        </a:p>
      </dsp:txBody>
      <dsp:txXfrm>
        <a:off x="5699579" y="533416"/>
        <a:ext cx="2412876" cy="375562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2F56AA-B0A0-46B9-8828-C430BC4AC497}">
      <dsp:nvSpPr>
        <dsp:cNvPr id="0" name=""/>
        <dsp:cNvSpPr/>
      </dsp:nvSpPr>
      <dsp:spPr>
        <a:xfrm>
          <a:off x="8327312" y="823688"/>
          <a:ext cx="202920" cy="3755624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44C08-27D4-4588-9510-0BC89F683FD8}">
      <dsp:nvSpPr>
        <dsp:cNvPr id="0" name=""/>
        <dsp:cNvSpPr/>
      </dsp:nvSpPr>
      <dsp:spPr>
        <a:xfrm>
          <a:off x="207087" y="823688"/>
          <a:ext cx="5277634" cy="3755624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B2E60-96D9-411A-BA97-B2AEF1E297B5}">
      <dsp:nvSpPr>
        <dsp:cNvPr id="0" name=""/>
        <dsp:cNvSpPr/>
      </dsp:nvSpPr>
      <dsp:spPr>
        <a:xfrm>
          <a:off x="4167" y="373686"/>
          <a:ext cx="5074714" cy="355249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B80592A1-6869-406A-BA4E-39BA9F56768E}">
      <dsp:nvSpPr>
        <dsp:cNvPr id="0" name=""/>
        <dsp:cNvSpPr/>
      </dsp:nvSpPr>
      <dsp:spPr>
        <a:xfrm>
          <a:off x="413418" y="3927440"/>
          <a:ext cx="4868383" cy="44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80010" rIns="21336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Faculty members with Active Advisees </a:t>
          </a:r>
          <a:r>
            <a:rPr lang="en-GB" sz="2100" kern="1200" dirty="0" smtClean="0">
              <a:latin typeface="+mj-lt"/>
            </a:rPr>
            <a:t> </a:t>
          </a:r>
          <a:endParaRPr lang="en-GB" sz="2100" kern="1200" dirty="0">
            <a:latin typeface="+mj-lt"/>
          </a:endParaRPr>
        </a:p>
      </dsp:txBody>
      <dsp:txXfrm>
        <a:off x="413418" y="3927440"/>
        <a:ext cx="4868383" cy="445796"/>
      </dsp:txXfrm>
    </dsp:sp>
    <dsp:sp modelId="{2E1E8ED0-44E6-4240-A3FF-9E119A12E03B}">
      <dsp:nvSpPr>
        <dsp:cNvPr id="0" name=""/>
        <dsp:cNvSpPr/>
      </dsp:nvSpPr>
      <dsp:spPr>
        <a:xfrm>
          <a:off x="5586306" y="823688"/>
          <a:ext cx="2639421" cy="3755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All the faculty members having Active Graduate Students as advisees, are listed.</a:t>
          </a:r>
          <a:endParaRPr lang="en-GB" sz="2000" kern="1200" dirty="0">
            <a:latin typeface="+mj-lt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 smtClean="0">
            <a:latin typeface="+mj-lt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Statistics </a:t>
          </a:r>
          <a:r>
            <a:rPr lang="en-GB" sz="2000" kern="1200" dirty="0" smtClean="0">
              <a:latin typeface="+mj-lt"/>
            </a:rPr>
            <a:t>are classified into three categories:</a:t>
          </a:r>
          <a:endParaRPr lang="en-GB" sz="20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No. of Active Advisees.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Membership in thesis/dissertation committees of active students.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No. of advisees successful defended theses/dissertations during the last 05 years.</a:t>
          </a:r>
          <a:endParaRPr lang="en-GB" sz="1600" kern="1200" dirty="0">
            <a:latin typeface="+mj-lt"/>
          </a:endParaRPr>
        </a:p>
      </dsp:txBody>
      <dsp:txXfrm>
        <a:off x="5586306" y="823688"/>
        <a:ext cx="2639421" cy="375562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2F56AA-B0A0-46B9-8828-C430BC4AC497}">
      <dsp:nvSpPr>
        <dsp:cNvPr id="0" name=""/>
        <dsp:cNvSpPr/>
      </dsp:nvSpPr>
      <dsp:spPr>
        <a:xfrm>
          <a:off x="8327312" y="823688"/>
          <a:ext cx="202920" cy="3755624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44C08-27D4-4588-9510-0BC89F683FD8}">
      <dsp:nvSpPr>
        <dsp:cNvPr id="0" name=""/>
        <dsp:cNvSpPr/>
      </dsp:nvSpPr>
      <dsp:spPr>
        <a:xfrm>
          <a:off x="207087" y="823688"/>
          <a:ext cx="5277634" cy="3755624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B2E60-96D9-411A-BA97-B2AEF1E297B5}">
      <dsp:nvSpPr>
        <dsp:cNvPr id="0" name=""/>
        <dsp:cNvSpPr/>
      </dsp:nvSpPr>
      <dsp:spPr>
        <a:xfrm>
          <a:off x="4167" y="373686"/>
          <a:ext cx="5074714" cy="355249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B80592A1-6869-406A-BA4E-39BA9F56768E}">
      <dsp:nvSpPr>
        <dsp:cNvPr id="0" name=""/>
        <dsp:cNvSpPr/>
      </dsp:nvSpPr>
      <dsp:spPr>
        <a:xfrm>
          <a:off x="413418" y="3927440"/>
          <a:ext cx="4868383" cy="44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80010" rIns="21336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Faculty members with Active Advisees </a:t>
          </a:r>
          <a:r>
            <a:rPr lang="en-GB" sz="2100" kern="1200" dirty="0" smtClean="0">
              <a:latin typeface="+mj-lt"/>
            </a:rPr>
            <a:t> </a:t>
          </a:r>
          <a:endParaRPr lang="en-GB" sz="2100" kern="1200" dirty="0">
            <a:latin typeface="+mj-lt"/>
          </a:endParaRPr>
        </a:p>
      </dsp:txBody>
      <dsp:txXfrm>
        <a:off x="413418" y="3927440"/>
        <a:ext cx="4868383" cy="445796"/>
      </dsp:txXfrm>
    </dsp:sp>
    <dsp:sp modelId="{2E1E8ED0-44E6-4240-A3FF-9E119A12E03B}">
      <dsp:nvSpPr>
        <dsp:cNvPr id="0" name=""/>
        <dsp:cNvSpPr/>
      </dsp:nvSpPr>
      <dsp:spPr>
        <a:xfrm>
          <a:off x="5586306" y="823688"/>
          <a:ext cx="2639421" cy="3755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Involvement in Theses/ Dissertations of the selected faculty member.</a:t>
          </a:r>
          <a:endParaRPr lang="en-GB" sz="2000" kern="1200" dirty="0">
            <a:latin typeface="+mj-lt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 smtClean="0">
            <a:latin typeface="+mj-lt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Statistics </a:t>
          </a:r>
          <a:r>
            <a:rPr lang="en-GB" sz="2000" kern="1200" dirty="0" smtClean="0">
              <a:latin typeface="+mj-lt"/>
            </a:rPr>
            <a:t>are classified into three categories</a:t>
          </a:r>
          <a:r>
            <a:rPr lang="en-GB" sz="2000" kern="1200" dirty="0" smtClean="0">
              <a:latin typeface="+mj-lt"/>
            </a:rPr>
            <a:t>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No. of Active Advisees.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Membership in thesis/dissertation committees of active students.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No. of advisees successful defended theses/dissertations during the last 05 years.</a:t>
          </a:r>
          <a:endParaRPr lang="en-GB" sz="1600" kern="1200" dirty="0">
            <a:latin typeface="+mj-lt"/>
          </a:endParaRPr>
        </a:p>
      </dsp:txBody>
      <dsp:txXfrm>
        <a:off x="5586306" y="823688"/>
        <a:ext cx="2639421" cy="37556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FE56A-A39D-4CFD-A826-F0E7E6DEFF7A}">
      <dsp:nvSpPr>
        <dsp:cNvPr id="0" name=""/>
        <dsp:cNvSpPr/>
      </dsp:nvSpPr>
      <dsp:spPr>
        <a:xfrm>
          <a:off x="3817" y="1917769"/>
          <a:ext cx="2222152" cy="8888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</a:rPr>
            <a:t>Student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448248" y="1917769"/>
        <a:ext cx="1333291" cy="888861"/>
      </dsp:txXfrm>
    </dsp:sp>
    <dsp:sp modelId="{8B80A5E4-D364-47E8-873E-4FCBBF716F14}">
      <dsp:nvSpPr>
        <dsp:cNvPr id="0" name=""/>
        <dsp:cNvSpPr/>
      </dsp:nvSpPr>
      <dsp:spPr>
        <a:xfrm>
          <a:off x="2003754" y="1917769"/>
          <a:ext cx="2222152" cy="8888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</a:rPr>
            <a:t>Graduate Coordinator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2448185" y="1917769"/>
        <a:ext cx="1333291" cy="888861"/>
      </dsp:txXfrm>
    </dsp:sp>
    <dsp:sp modelId="{770CE718-BFB0-41E3-A195-DCA3924276E5}">
      <dsp:nvSpPr>
        <dsp:cNvPr id="0" name=""/>
        <dsp:cNvSpPr/>
      </dsp:nvSpPr>
      <dsp:spPr>
        <a:xfrm>
          <a:off x="4003692" y="1917769"/>
          <a:ext cx="2222152" cy="8888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</a:rPr>
            <a:t>Chairman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4448123" y="1917769"/>
        <a:ext cx="1333291" cy="888861"/>
      </dsp:txXfrm>
    </dsp:sp>
    <dsp:sp modelId="{7F7942BF-4939-4EE0-A3FE-33A05AAFB6A0}">
      <dsp:nvSpPr>
        <dsp:cNvPr id="0" name=""/>
        <dsp:cNvSpPr/>
      </dsp:nvSpPr>
      <dsp:spPr>
        <a:xfrm>
          <a:off x="6003629" y="1917769"/>
          <a:ext cx="2222152" cy="8888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</a:rPr>
            <a:t>Deanship of Graduate Studies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6448060" y="1917769"/>
        <a:ext cx="1333291" cy="8888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46F24-66A1-4974-A4A7-1DC53F286C62}">
      <dsp:nvSpPr>
        <dsp:cNvPr id="0" name=""/>
        <dsp:cNvSpPr/>
      </dsp:nvSpPr>
      <dsp:spPr>
        <a:xfrm>
          <a:off x="0" y="-61379"/>
          <a:ext cx="8763000" cy="259552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95502C-9E78-4A5A-8BA1-4CB337A7AE07}">
      <dsp:nvSpPr>
        <dsp:cNvPr id="0" name=""/>
        <dsp:cNvSpPr/>
      </dsp:nvSpPr>
      <dsp:spPr>
        <a:xfrm>
          <a:off x="263185" y="150533"/>
          <a:ext cx="2621838" cy="23317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356A8CC-A2BF-4F85-9203-F8950EE9BA91}">
      <dsp:nvSpPr>
        <dsp:cNvPr id="0" name=""/>
        <dsp:cNvSpPr/>
      </dsp:nvSpPr>
      <dsp:spPr>
        <a:xfrm rot="10800000">
          <a:off x="431105" y="2573696"/>
          <a:ext cx="2285997" cy="251459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Notification Email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All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courses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selected  by the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student that can be forwarded to the concerned advisor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Workflow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link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for direct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access globally.</a:t>
          </a:r>
          <a:endParaRPr lang="en-GB" sz="1600" kern="1200" dirty="0">
            <a:solidFill>
              <a:schemeClr val="tx1"/>
            </a:solidFill>
            <a:latin typeface="+mj-lt"/>
          </a:endParaRPr>
        </a:p>
      </dsp:txBody>
      <dsp:txXfrm rot="10800000">
        <a:off x="501407" y="2573696"/>
        <a:ext cx="2145393" cy="2444295"/>
      </dsp:txXfrm>
    </dsp:sp>
    <dsp:sp modelId="{BF04262E-F6E6-4533-9441-B74E6A141693}">
      <dsp:nvSpPr>
        <dsp:cNvPr id="0" name=""/>
        <dsp:cNvSpPr/>
      </dsp:nvSpPr>
      <dsp:spPr>
        <a:xfrm>
          <a:off x="3040074" y="148807"/>
          <a:ext cx="2570640" cy="233862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6957AF-34EC-4D6B-BD1F-AB7926E27182}">
      <dsp:nvSpPr>
        <dsp:cNvPr id="0" name=""/>
        <dsp:cNvSpPr/>
      </dsp:nvSpPr>
      <dsp:spPr>
        <a:xfrm rot="10800000">
          <a:off x="3182496" y="2575422"/>
          <a:ext cx="2285795" cy="251459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Personal information of the student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Academic info such as earned hours, CGPA, active term, etc.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All courses selected  by the student.</a:t>
          </a:r>
          <a:endParaRPr lang="en-GB" sz="1600" kern="1200" dirty="0">
            <a:solidFill>
              <a:schemeClr val="tx1"/>
            </a:solidFill>
            <a:latin typeface="+mj-lt"/>
          </a:endParaRPr>
        </a:p>
      </dsp:txBody>
      <dsp:txXfrm rot="10800000">
        <a:off x="3252792" y="2575422"/>
        <a:ext cx="2145203" cy="2444301"/>
      </dsp:txXfrm>
    </dsp:sp>
    <dsp:sp modelId="{947B4821-CC2E-4666-8F74-D46E33E4C7FB}">
      <dsp:nvSpPr>
        <dsp:cNvPr id="0" name=""/>
        <dsp:cNvSpPr/>
      </dsp:nvSpPr>
      <dsp:spPr>
        <a:xfrm>
          <a:off x="5765765" y="148247"/>
          <a:ext cx="2734048" cy="234086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0E72748-A83A-4AF4-89B5-FBFCE5CB375B}">
      <dsp:nvSpPr>
        <dsp:cNvPr id="0" name=""/>
        <dsp:cNvSpPr/>
      </dsp:nvSpPr>
      <dsp:spPr>
        <a:xfrm rot="10800000">
          <a:off x="5807381" y="2575982"/>
          <a:ext cx="2650817" cy="251459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Decisions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Important instructions for the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admins.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Approval/rejection options with comments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Automatically updated/populated in Banner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>
            <a:solidFill>
              <a:schemeClr val="tx1"/>
            </a:solidFill>
            <a:latin typeface="+mj-lt"/>
          </a:endParaRPr>
        </a:p>
      </dsp:txBody>
      <dsp:txXfrm rot="10800000">
        <a:off x="5884714" y="2575982"/>
        <a:ext cx="2496151" cy="24372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FE56A-A39D-4CFD-A826-F0E7E6DEFF7A}">
      <dsp:nvSpPr>
        <dsp:cNvPr id="0" name=""/>
        <dsp:cNvSpPr/>
      </dsp:nvSpPr>
      <dsp:spPr>
        <a:xfrm>
          <a:off x="2009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Student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59643" y="2004566"/>
        <a:ext cx="1072902" cy="715267"/>
      </dsp:txXfrm>
    </dsp:sp>
    <dsp:sp modelId="{D9D3BBA0-B6C4-4E32-B4E7-BBD4DC18E1AF}">
      <dsp:nvSpPr>
        <dsp:cNvPr id="0" name=""/>
        <dsp:cNvSpPr/>
      </dsp:nvSpPr>
      <dsp:spPr>
        <a:xfrm>
          <a:off x="1611362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Selected Advisor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968996" y="2004566"/>
        <a:ext cx="1072902" cy="715267"/>
      </dsp:txXfrm>
    </dsp:sp>
    <dsp:sp modelId="{770CE718-BFB0-41E3-A195-DCA3924276E5}">
      <dsp:nvSpPr>
        <dsp:cNvPr id="0" name=""/>
        <dsp:cNvSpPr/>
      </dsp:nvSpPr>
      <dsp:spPr>
        <a:xfrm>
          <a:off x="3220715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Chairman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578349" y="2004566"/>
        <a:ext cx="1072902" cy="715267"/>
      </dsp:txXfrm>
    </dsp:sp>
    <dsp:sp modelId="{0A68A3FC-2EC2-4044-8B65-E3D4AD32142C}">
      <dsp:nvSpPr>
        <dsp:cNvPr id="0" name=""/>
        <dsp:cNvSpPr/>
      </dsp:nvSpPr>
      <dsp:spPr>
        <a:xfrm>
          <a:off x="4830067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College Dean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5187701" y="2004566"/>
        <a:ext cx="1072902" cy="715267"/>
      </dsp:txXfrm>
    </dsp:sp>
    <dsp:sp modelId="{7F7942BF-4939-4EE0-A3FE-33A05AAFB6A0}">
      <dsp:nvSpPr>
        <dsp:cNvPr id="0" name=""/>
        <dsp:cNvSpPr/>
      </dsp:nvSpPr>
      <dsp:spPr>
        <a:xfrm>
          <a:off x="6439420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Deanship of Graduate Studies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6797054" y="2004566"/>
        <a:ext cx="1072902" cy="7152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46F24-66A1-4974-A4A7-1DC53F286C62}">
      <dsp:nvSpPr>
        <dsp:cNvPr id="0" name=""/>
        <dsp:cNvSpPr/>
      </dsp:nvSpPr>
      <dsp:spPr>
        <a:xfrm>
          <a:off x="0" y="43052"/>
          <a:ext cx="8763000" cy="248716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95502C-9E78-4A5A-8BA1-4CB337A7AE07}">
      <dsp:nvSpPr>
        <dsp:cNvPr id="0" name=""/>
        <dsp:cNvSpPr/>
      </dsp:nvSpPr>
      <dsp:spPr>
        <a:xfrm>
          <a:off x="277394" y="124587"/>
          <a:ext cx="2615273" cy="23317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356A8CC-A2BF-4F85-9203-F8950EE9BA91}">
      <dsp:nvSpPr>
        <dsp:cNvPr id="0" name=""/>
        <dsp:cNvSpPr/>
      </dsp:nvSpPr>
      <dsp:spPr>
        <a:xfrm rot="10800000">
          <a:off x="265154" y="2547749"/>
          <a:ext cx="2639753" cy="251459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Notification email with Workflow link for direct access globally.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Student’s personal and academic info.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Comments of previous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level</a:t>
          </a:r>
          <a:endParaRPr lang="en-GB" sz="1600" kern="1200" dirty="0">
            <a:solidFill>
              <a:schemeClr val="tx1"/>
            </a:solidFill>
            <a:latin typeface="+mj-lt"/>
          </a:endParaRPr>
        </a:p>
      </dsp:txBody>
      <dsp:txXfrm rot="10800000">
        <a:off x="342487" y="2547749"/>
        <a:ext cx="2485087" cy="2437264"/>
      </dsp:txXfrm>
    </dsp:sp>
    <dsp:sp modelId="{BF04262E-F6E6-4533-9441-B74E6A141693}">
      <dsp:nvSpPr>
        <dsp:cNvPr id="0" name=""/>
        <dsp:cNvSpPr/>
      </dsp:nvSpPr>
      <dsp:spPr>
        <a:xfrm>
          <a:off x="3086102" y="124587"/>
          <a:ext cx="2615273" cy="23317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6957AF-34EC-4D6B-BD1F-AB7926E27182}">
      <dsp:nvSpPr>
        <dsp:cNvPr id="0" name=""/>
        <dsp:cNvSpPr/>
      </dsp:nvSpPr>
      <dsp:spPr>
        <a:xfrm rot="10800000">
          <a:off x="3148678" y="2547749"/>
          <a:ext cx="2490122" cy="251459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Details of selected advisor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List of last 10 advisees with their current thesis status.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Advisor enters the ISI journal publications resulted from theses of previous advisees</a:t>
          </a:r>
          <a:endParaRPr lang="en-GB" sz="1600" kern="1200" dirty="0">
            <a:solidFill>
              <a:schemeClr val="tx1"/>
            </a:solidFill>
            <a:latin typeface="+mj-lt"/>
          </a:endParaRPr>
        </a:p>
      </dsp:txBody>
      <dsp:txXfrm rot="10800000">
        <a:off x="3225258" y="2547749"/>
        <a:ext cx="2336962" cy="2438017"/>
      </dsp:txXfrm>
    </dsp:sp>
    <dsp:sp modelId="{825BBB37-53ED-4C73-BCB0-1CD4FD661443}">
      <dsp:nvSpPr>
        <dsp:cNvPr id="0" name=""/>
        <dsp:cNvSpPr/>
      </dsp:nvSpPr>
      <dsp:spPr>
        <a:xfrm>
          <a:off x="5882571" y="124587"/>
          <a:ext cx="2615273" cy="23317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2375A1D-F1C2-44C9-B0E4-8FD3701D9050}">
      <dsp:nvSpPr>
        <dsp:cNvPr id="0" name=""/>
        <dsp:cNvSpPr/>
      </dsp:nvSpPr>
      <dsp:spPr>
        <a:xfrm rot="10800000">
          <a:off x="6113404" y="2547749"/>
          <a:ext cx="2153607" cy="251459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Decisions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Approval/rejection option with comments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Automatically updated/populated in Banner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 dirty="0">
            <a:solidFill>
              <a:schemeClr val="tx1"/>
            </a:solidFill>
            <a:latin typeface="+mj-lt"/>
          </a:endParaRPr>
        </a:p>
      </dsp:txBody>
      <dsp:txXfrm rot="10800000">
        <a:off x="6179635" y="2547749"/>
        <a:ext cx="2021145" cy="244836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FE56A-A39D-4CFD-A826-F0E7E6DEFF7A}">
      <dsp:nvSpPr>
        <dsp:cNvPr id="0" name=""/>
        <dsp:cNvSpPr/>
      </dsp:nvSpPr>
      <dsp:spPr>
        <a:xfrm>
          <a:off x="4018" y="2063234"/>
          <a:ext cx="1494829" cy="5979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>
              <a:solidFill>
                <a:schemeClr val="tx1"/>
              </a:solidFill>
            </a:rPr>
            <a:t>Student</a:t>
          </a:r>
          <a:endParaRPr lang="en-GB" sz="1300" kern="1200" dirty="0">
            <a:solidFill>
              <a:schemeClr val="tx1"/>
            </a:solidFill>
          </a:endParaRPr>
        </a:p>
      </dsp:txBody>
      <dsp:txXfrm>
        <a:off x="302984" y="2063234"/>
        <a:ext cx="896898" cy="597931"/>
      </dsp:txXfrm>
    </dsp:sp>
    <dsp:sp modelId="{D9D3BBA0-B6C4-4E32-B4E7-BBD4DC18E1AF}">
      <dsp:nvSpPr>
        <dsp:cNvPr id="0" name=""/>
        <dsp:cNvSpPr/>
      </dsp:nvSpPr>
      <dsp:spPr>
        <a:xfrm>
          <a:off x="1349365" y="2063234"/>
          <a:ext cx="1494829" cy="5979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>
              <a:solidFill>
                <a:schemeClr val="tx1"/>
              </a:solidFill>
            </a:rPr>
            <a:t>Advisor</a:t>
          </a:r>
          <a:endParaRPr lang="en-GB" sz="1300" kern="1200" dirty="0">
            <a:solidFill>
              <a:schemeClr val="tx1"/>
            </a:solidFill>
          </a:endParaRPr>
        </a:p>
      </dsp:txBody>
      <dsp:txXfrm>
        <a:off x="1648331" y="2063234"/>
        <a:ext cx="896898" cy="597931"/>
      </dsp:txXfrm>
    </dsp:sp>
    <dsp:sp modelId="{0D358670-5CCC-4AF6-AACE-51D00EF3C73D}">
      <dsp:nvSpPr>
        <dsp:cNvPr id="0" name=""/>
        <dsp:cNvSpPr/>
      </dsp:nvSpPr>
      <dsp:spPr>
        <a:xfrm>
          <a:off x="2694711" y="2063234"/>
          <a:ext cx="1494829" cy="5979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>
              <a:solidFill>
                <a:schemeClr val="tx1"/>
              </a:solidFill>
            </a:rPr>
            <a:t>Selected Committee</a:t>
          </a:r>
          <a:endParaRPr lang="en-GB" sz="1300" kern="1200" dirty="0">
            <a:solidFill>
              <a:schemeClr val="tx1"/>
            </a:solidFill>
          </a:endParaRPr>
        </a:p>
      </dsp:txBody>
      <dsp:txXfrm>
        <a:off x="2993677" y="2063234"/>
        <a:ext cx="896898" cy="597931"/>
      </dsp:txXfrm>
    </dsp:sp>
    <dsp:sp modelId="{770CE718-BFB0-41E3-A195-DCA3924276E5}">
      <dsp:nvSpPr>
        <dsp:cNvPr id="0" name=""/>
        <dsp:cNvSpPr/>
      </dsp:nvSpPr>
      <dsp:spPr>
        <a:xfrm>
          <a:off x="4040058" y="2063234"/>
          <a:ext cx="1494829" cy="5979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>
              <a:solidFill>
                <a:schemeClr val="tx1"/>
              </a:solidFill>
            </a:rPr>
            <a:t>Chairman</a:t>
          </a:r>
          <a:endParaRPr lang="en-GB" sz="1300" kern="1200" dirty="0">
            <a:solidFill>
              <a:schemeClr val="tx1"/>
            </a:solidFill>
          </a:endParaRPr>
        </a:p>
      </dsp:txBody>
      <dsp:txXfrm>
        <a:off x="4339024" y="2063234"/>
        <a:ext cx="896898" cy="597931"/>
      </dsp:txXfrm>
    </dsp:sp>
    <dsp:sp modelId="{0A68A3FC-2EC2-4044-8B65-E3D4AD32142C}">
      <dsp:nvSpPr>
        <dsp:cNvPr id="0" name=""/>
        <dsp:cNvSpPr/>
      </dsp:nvSpPr>
      <dsp:spPr>
        <a:xfrm>
          <a:off x="5385405" y="2063234"/>
          <a:ext cx="1494829" cy="5979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>
              <a:solidFill>
                <a:schemeClr val="tx1"/>
              </a:solidFill>
            </a:rPr>
            <a:t>College Dean</a:t>
          </a:r>
          <a:endParaRPr lang="en-GB" sz="1300" kern="1200" dirty="0">
            <a:solidFill>
              <a:schemeClr val="tx1"/>
            </a:solidFill>
          </a:endParaRPr>
        </a:p>
      </dsp:txBody>
      <dsp:txXfrm>
        <a:off x="5684371" y="2063234"/>
        <a:ext cx="896898" cy="597931"/>
      </dsp:txXfrm>
    </dsp:sp>
    <dsp:sp modelId="{7F7942BF-4939-4EE0-A3FE-33A05AAFB6A0}">
      <dsp:nvSpPr>
        <dsp:cNvPr id="0" name=""/>
        <dsp:cNvSpPr/>
      </dsp:nvSpPr>
      <dsp:spPr>
        <a:xfrm>
          <a:off x="6730751" y="2063234"/>
          <a:ext cx="1494829" cy="5979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>
              <a:solidFill>
                <a:schemeClr val="tx1"/>
              </a:solidFill>
            </a:rPr>
            <a:t>Deanship of Graduate Studies</a:t>
          </a:r>
          <a:endParaRPr lang="en-GB" sz="1300" kern="1200" dirty="0">
            <a:solidFill>
              <a:schemeClr val="tx1"/>
            </a:solidFill>
          </a:endParaRPr>
        </a:p>
      </dsp:txBody>
      <dsp:txXfrm>
        <a:off x="7029717" y="2063234"/>
        <a:ext cx="896898" cy="5979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46F24-66A1-4974-A4A7-1DC53F286C62}">
      <dsp:nvSpPr>
        <dsp:cNvPr id="0" name=""/>
        <dsp:cNvSpPr/>
      </dsp:nvSpPr>
      <dsp:spPr>
        <a:xfrm>
          <a:off x="0" y="0"/>
          <a:ext cx="8763000" cy="226314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95502C-9E78-4A5A-8BA1-4CB337A7AE07}">
      <dsp:nvSpPr>
        <dsp:cNvPr id="0" name=""/>
        <dsp:cNvSpPr/>
      </dsp:nvSpPr>
      <dsp:spPr>
        <a:xfrm>
          <a:off x="280509" y="153164"/>
          <a:ext cx="2538891" cy="19568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356A8CC-A2BF-4F85-9203-F8950EE9BA91}">
      <dsp:nvSpPr>
        <dsp:cNvPr id="0" name=""/>
        <dsp:cNvSpPr/>
      </dsp:nvSpPr>
      <dsp:spPr>
        <a:xfrm rot="10800000">
          <a:off x="262889" y="2263140"/>
          <a:ext cx="2574131" cy="276605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Notification email with Workflow link for direct access globally.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Student’s personal and academic info.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Comments of previous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level</a:t>
          </a:r>
          <a:endParaRPr lang="en-GB" sz="18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Details of selected advisor</a:t>
          </a:r>
          <a:endParaRPr lang="en-GB" sz="1600" kern="1200" dirty="0">
            <a:solidFill>
              <a:schemeClr val="tx1"/>
            </a:solidFill>
            <a:latin typeface="+mj-lt"/>
          </a:endParaRPr>
        </a:p>
      </dsp:txBody>
      <dsp:txXfrm rot="10800000">
        <a:off x="342052" y="2263140"/>
        <a:ext cx="2415805" cy="2686896"/>
      </dsp:txXfrm>
    </dsp:sp>
    <dsp:sp modelId="{BF04262E-F6E6-4533-9441-B74E6A141693}">
      <dsp:nvSpPr>
        <dsp:cNvPr id="0" name=""/>
        <dsp:cNvSpPr/>
      </dsp:nvSpPr>
      <dsp:spPr>
        <a:xfrm>
          <a:off x="3112054" y="153164"/>
          <a:ext cx="2538891" cy="19568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6957AF-34EC-4D6B-BD1F-AB7926E27182}">
      <dsp:nvSpPr>
        <dsp:cNvPr id="0" name=""/>
        <dsp:cNvSpPr/>
      </dsp:nvSpPr>
      <dsp:spPr>
        <a:xfrm rot="10800000">
          <a:off x="3094434" y="2263140"/>
          <a:ext cx="2574131" cy="276605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Workflow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Details of selected committee including roles in the committee, theses advised, committee memberships etc.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Thesis title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Links for the Proposal and Similarity Report files.</a:t>
          </a:r>
          <a:endParaRPr lang="en-GB" sz="1600" kern="1200" dirty="0">
            <a:solidFill>
              <a:schemeClr val="tx1"/>
            </a:solidFill>
            <a:latin typeface="+mj-lt"/>
          </a:endParaRPr>
        </a:p>
      </dsp:txBody>
      <dsp:txXfrm rot="10800000">
        <a:off x="3173597" y="2263140"/>
        <a:ext cx="2415805" cy="2686896"/>
      </dsp:txXfrm>
    </dsp:sp>
    <dsp:sp modelId="{825BBB37-53ED-4C73-BCB0-1CD4FD661443}">
      <dsp:nvSpPr>
        <dsp:cNvPr id="0" name=""/>
        <dsp:cNvSpPr/>
      </dsp:nvSpPr>
      <dsp:spPr>
        <a:xfrm>
          <a:off x="5943598" y="153164"/>
          <a:ext cx="2538891" cy="19568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2375A1D-F1C2-44C9-B0E4-8FD3701D9050}">
      <dsp:nvSpPr>
        <dsp:cNvPr id="0" name=""/>
        <dsp:cNvSpPr/>
      </dsp:nvSpPr>
      <dsp:spPr>
        <a:xfrm rot="10800000">
          <a:off x="5925978" y="2263140"/>
          <a:ext cx="2574131" cy="276605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  <a:latin typeface="+mj-lt"/>
            </a:rPr>
            <a:t>Decisions</a:t>
          </a:r>
          <a:endParaRPr lang="en-GB" sz="20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Thesis advisor enters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ISI journal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publications resulted from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theses </a:t>
          </a:r>
          <a:r>
            <a:rPr lang="en-GB" sz="1600" kern="1200" dirty="0" smtClean="0">
              <a:solidFill>
                <a:schemeClr val="tx1"/>
              </a:solidFill>
              <a:latin typeface="+mj-lt"/>
            </a:rPr>
            <a:t>of his previous advisees.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Approval/rejection option with comments.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tx1"/>
              </a:solidFill>
              <a:latin typeface="+mj-lt"/>
            </a:rPr>
            <a:t>Automatically updated/populated in Banner</a:t>
          </a:r>
          <a:endParaRPr lang="en-GB" sz="16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>
            <a:solidFill>
              <a:schemeClr val="tx1"/>
            </a:solidFill>
            <a:latin typeface="+mj-lt"/>
          </a:endParaRPr>
        </a:p>
      </dsp:txBody>
      <dsp:txXfrm rot="10800000">
        <a:off x="6005141" y="2263140"/>
        <a:ext cx="2415805" cy="268689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FE56A-A39D-4CFD-A826-F0E7E6DEFF7A}">
      <dsp:nvSpPr>
        <dsp:cNvPr id="0" name=""/>
        <dsp:cNvSpPr/>
      </dsp:nvSpPr>
      <dsp:spPr>
        <a:xfrm>
          <a:off x="2009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Student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59643" y="2004566"/>
        <a:ext cx="1072902" cy="715267"/>
      </dsp:txXfrm>
    </dsp:sp>
    <dsp:sp modelId="{D9D3BBA0-B6C4-4E32-B4E7-BBD4DC18E1AF}">
      <dsp:nvSpPr>
        <dsp:cNvPr id="0" name=""/>
        <dsp:cNvSpPr/>
      </dsp:nvSpPr>
      <dsp:spPr>
        <a:xfrm>
          <a:off x="1611362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Advisor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968996" y="2004566"/>
        <a:ext cx="1072902" cy="715267"/>
      </dsp:txXfrm>
    </dsp:sp>
    <dsp:sp modelId="{0D358670-5CCC-4AF6-AACE-51D00EF3C73D}">
      <dsp:nvSpPr>
        <dsp:cNvPr id="0" name=""/>
        <dsp:cNvSpPr/>
      </dsp:nvSpPr>
      <dsp:spPr>
        <a:xfrm>
          <a:off x="3220715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Selected Committee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578349" y="2004566"/>
        <a:ext cx="1072902" cy="715267"/>
      </dsp:txXfrm>
    </dsp:sp>
    <dsp:sp modelId="{770CE718-BFB0-41E3-A195-DCA3924276E5}">
      <dsp:nvSpPr>
        <dsp:cNvPr id="0" name=""/>
        <dsp:cNvSpPr/>
      </dsp:nvSpPr>
      <dsp:spPr>
        <a:xfrm>
          <a:off x="4830067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Chairman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5187701" y="2004566"/>
        <a:ext cx="1072902" cy="715267"/>
      </dsp:txXfrm>
    </dsp:sp>
    <dsp:sp modelId="{7F7942BF-4939-4EE0-A3FE-33A05AAFB6A0}">
      <dsp:nvSpPr>
        <dsp:cNvPr id="0" name=""/>
        <dsp:cNvSpPr/>
      </dsp:nvSpPr>
      <dsp:spPr>
        <a:xfrm>
          <a:off x="6439420" y="2004566"/>
          <a:ext cx="1788169" cy="7152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Deanship of Graduate Studies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6797054" y="2004566"/>
        <a:ext cx="1072902" cy="715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2656D36-494F-4545-9DEC-2DC498D01D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60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BCCF3C7C-71AE-428B-97C3-9345355054D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42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51775" cy="1905000"/>
          </a:xfrm>
        </p:spPr>
        <p:txBody>
          <a:bodyPr/>
          <a:lstStyle>
            <a:lvl1pPr rtl="0">
              <a:defRPr sz="42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 algn="l"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C1B1E04D-1BF3-469C-A56B-B448754EAEE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E87DA-3A65-424B-BC47-32A29D278A4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58813"/>
            <a:ext cx="2057400" cy="5513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58813"/>
            <a:ext cx="6019800" cy="5513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40172-37B9-4493-843F-1A36B309056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8813"/>
            <a:ext cx="8229600" cy="788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76400"/>
            <a:ext cx="8229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851FB-7130-4CF4-B3BF-942C2A73181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013"/>
            <a:ext cx="8229600" cy="788987"/>
          </a:xfrm>
        </p:spPr>
        <p:txBody>
          <a:bodyPr/>
          <a:lstStyle>
            <a:lvl1pPr algn="l" rtl="0"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64ACD-4A08-4362-A6C9-93FB6EF0F35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2C62D-50CC-4D4D-851D-7590761D22D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9FCF6-F06D-42C0-9360-6AAD8CDED42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0D35-540A-4925-B180-6864150CFF8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D10FE-3F8E-429C-AFBA-694E11DA0C1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09A67-4850-4616-91ED-E9D3A52EA37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327D3-FF23-48DD-A4B7-76ABCD934CFB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2A838-77D7-4F41-A598-473592B8962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58813"/>
            <a:ext cx="82296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9906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00" y="6324600"/>
            <a:ext cx="10668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F0AA91-F685-45DF-84A4-B9B969EED87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73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400">
          <a:solidFill>
            <a:schemeClr val="tx1"/>
          </a:solidFill>
          <a:latin typeface="+mn-lt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4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15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16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51775" cy="2590800"/>
          </a:xfrm>
        </p:spPr>
        <p:txBody>
          <a:bodyPr/>
          <a:lstStyle/>
          <a:p>
            <a:r>
              <a:rPr lang="en-GB" b="1" dirty="0"/>
              <a:t>Online Academic Services System for Graduate Students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&amp;</a:t>
            </a:r>
            <a:br>
              <a:rPr lang="en-US" sz="4000" dirty="0" smtClean="0"/>
            </a:br>
            <a:r>
              <a:rPr lang="en-US" sz="4000" b="1" dirty="0" smtClean="0"/>
              <a:t>Graduate Academic Information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21336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Prof. Salam A. Zummo</a:t>
            </a:r>
          </a:p>
          <a:p>
            <a:r>
              <a:rPr lang="en-GB" dirty="0" smtClean="0"/>
              <a:t>Dean of Graduate Studies</a:t>
            </a:r>
          </a:p>
          <a:p>
            <a:r>
              <a:rPr lang="en-GB" dirty="0"/>
              <a:t>Feb. 11, 2015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Thesis/Dissertation </a:t>
            </a:r>
            <a:r>
              <a:rPr lang="en-GB" dirty="0" err="1"/>
              <a:t>Defense</a:t>
            </a:r>
            <a:r>
              <a:rPr lang="en-GB" dirty="0"/>
              <a:t> Request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 altLang="en-US">
              <a:solidFill>
                <a:srgbClr val="000000"/>
              </a:solidFill>
            </a:endParaRPr>
          </a:p>
        </p:txBody>
      </p:sp>
      <p:graphicFrame>
        <p:nvGraphicFramePr>
          <p:cNvPr id="8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467550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519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Thesis </a:t>
            </a:r>
            <a:r>
              <a:rPr lang="en-GB" dirty="0" err="1"/>
              <a:t>Defense</a:t>
            </a:r>
            <a:r>
              <a:rPr lang="en-GB" dirty="0"/>
              <a:t> Request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882442"/>
              </p:ext>
            </p:extLst>
          </p:nvPr>
        </p:nvGraphicFramePr>
        <p:xfrm>
          <a:off x="152400" y="1143000"/>
          <a:ext cx="8763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474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Academic </a:t>
            </a:r>
            <a:r>
              <a:rPr lang="en-US" dirty="0" smtClean="0"/>
              <a:t>Services - Underway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12</a:t>
            </a:fld>
            <a:endParaRPr lang="en-US" alt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6039269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49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013"/>
            <a:ext cx="8229600" cy="1246187"/>
          </a:xfrm>
        </p:spPr>
        <p:txBody>
          <a:bodyPr/>
          <a:lstStyle/>
          <a:p>
            <a:r>
              <a:rPr lang="en-GB" dirty="0"/>
              <a:t>Graduate Academic </a:t>
            </a:r>
            <a:r>
              <a:rPr lang="en-GB" dirty="0" smtClean="0"/>
              <a:t>Information – Admin Services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381115"/>
              </p:ext>
            </p:extLst>
          </p:nvPr>
        </p:nvGraphicFramePr>
        <p:xfrm>
          <a:off x="228600" y="1676400"/>
          <a:ext cx="8458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7" name="Rounded Rectangle 6"/>
          <p:cNvSpPr/>
          <p:nvPr/>
        </p:nvSpPr>
        <p:spPr bwMode="auto">
          <a:xfrm rot="2754182">
            <a:off x="1799476" y="4502071"/>
            <a:ext cx="1216486" cy="64569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Chairmen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&amp;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Grad.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Coord</a:t>
            </a:r>
            <a:r>
              <a:rPr lang="en-GB" sz="1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.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 rot="18809663">
            <a:off x="1766307" y="3029013"/>
            <a:ext cx="994603" cy="46516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College Deans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761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013"/>
            <a:ext cx="8229600" cy="1246187"/>
          </a:xfrm>
        </p:spPr>
        <p:txBody>
          <a:bodyPr/>
          <a:lstStyle/>
          <a:p>
            <a:r>
              <a:rPr lang="en-GB" dirty="0" smtClean="0"/>
              <a:t>Graduate Academic </a:t>
            </a:r>
            <a:r>
              <a:rPr lang="en-GB" dirty="0" smtClean="0"/>
              <a:t>Information – </a:t>
            </a:r>
            <a:r>
              <a:rPr lang="en-GB" dirty="0"/>
              <a:t>Admin Services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5589256"/>
              </p:ext>
            </p:extLst>
          </p:nvPr>
        </p:nvGraphicFramePr>
        <p:xfrm>
          <a:off x="457200" y="1219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124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College Deans Portal Pages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4578906"/>
              </p:ext>
            </p:extLst>
          </p:nvPr>
        </p:nvGraphicFramePr>
        <p:xfrm>
          <a:off x="152400" y="1143000"/>
          <a:ext cx="8763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436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Dept</a:t>
            </a:r>
            <a:r>
              <a:rPr lang="en-GB" sz="3600" dirty="0" smtClean="0"/>
              <a:t>. Chairmen and Grad. Coordinators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16</a:t>
            </a:fld>
            <a:endParaRPr lang="en-US" altLang="en-US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769396"/>
              </p:ext>
            </p:extLst>
          </p:nvPr>
        </p:nvGraphicFramePr>
        <p:xfrm>
          <a:off x="457200" y="1219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072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88987"/>
          </a:xfrm>
        </p:spPr>
        <p:txBody>
          <a:bodyPr/>
          <a:lstStyle/>
          <a:p>
            <a:pPr algn="l" rtl="0"/>
            <a:r>
              <a:rPr lang="en-GB" dirty="0" smtClean="0"/>
              <a:t>Student’s Academic </a:t>
            </a:r>
            <a:r>
              <a:rPr lang="en-GB" dirty="0"/>
              <a:t>Summary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27227706"/>
              </p:ext>
            </p:extLst>
          </p:nvPr>
        </p:nvGraphicFramePr>
        <p:xfrm>
          <a:off x="4648200" y="1447800"/>
          <a:ext cx="4267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9FCF6-F06D-42C0-9360-6AAD8CDED42C}" type="slidenum">
              <a:rPr lang="ar-SA" altLang="en-US" smtClean="0"/>
              <a:pPr>
                <a:defRPr/>
              </a:pPr>
              <a:t>17</a:t>
            </a:fld>
            <a:endParaRPr lang="en-US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9" y="1524000"/>
            <a:ext cx="4343081" cy="4486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82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88987"/>
          </a:xfrm>
        </p:spPr>
        <p:txBody>
          <a:bodyPr/>
          <a:lstStyle/>
          <a:p>
            <a:pPr algn="l" rtl="0"/>
            <a:r>
              <a:rPr lang="en-GB" dirty="0" smtClean="0"/>
              <a:t>Student’s Complete Coursework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13629858"/>
              </p:ext>
            </p:extLst>
          </p:nvPr>
        </p:nvGraphicFramePr>
        <p:xfrm>
          <a:off x="4648200" y="1447800"/>
          <a:ext cx="4267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9FCF6-F06D-42C0-9360-6AAD8CDED42C}" type="slidenum">
              <a:rPr lang="ar-SA" altLang="en-US" smtClean="0"/>
              <a:pPr>
                <a:defRPr/>
              </a:pPr>
              <a:t>18</a:t>
            </a:fld>
            <a:endParaRPr lang="en-US" altLang="en-US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4" y="2133600"/>
            <a:ext cx="4412046" cy="33019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31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88987"/>
          </a:xfrm>
        </p:spPr>
        <p:txBody>
          <a:bodyPr/>
          <a:lstStyle/>
          <a:p>
            <a:pPr algn="l" rtl="0"/>
            <a:r>
              <a:rPr lang="en-GB" dirty="0" smtClean="0"/>
              <a:t>Student’s Approved Degree Plan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76156376"/>
              </p:ext>
            </p:extLst>
          </p:nvPr>
        </p:nvGraphicFramePr>
        <p:xfrm>
          <a:off x="4648200" y="1447800"/>
          <a:ext cx="4267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9FCF6-F06D-42C0-9360-6AAD8CDED42C}" type="slidenum">
              <a:rPr lang="ar-SA" altLang="en-US" smtClean="0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4347180" cy="39132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31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Graduate Students Services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30" name="Content Placeholder 2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469363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59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800" dirty="0" smtClean="0"/>
              <a:t>Courses Selection Stats – Active Students</a:t>
            </a:r>
            <a:endParaRPr lang="en-GB" sz="3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1935655"/>
              </p:ext>
            </p:extLst>
          </p:nvPr>
        </p:nvGraphicFramePr>
        <p:xfrm>
          <a:off x="152400" y="1219200"/>
          <a:ext cx="8534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436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Active Students Selecting a Course in their Degree Plans</a:t>
            </a:r>
            <a:endParaRPr lang="en-GB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7550512"/>
              </p:ext>
            </p:extLst>
          </p:nvPr>
        </p:nvGraphicFramePr>
        <p:xfrm>
          <a:off x="152400" y="1524000"/>
          <a:ext cx="8534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80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Thesis/Dissertation Advisor Statistics</a:t>
            </a:r>
            <a:r>
              <a:rPr lang="en-GB" sz="3200" dirty="0" smtClean="0"/>
              <a:t> – Active Students</a:t>
            </a:r>
            <a:endParaRPr lang="en-GB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096950"/>
              </p:ext>
            </p:extLst>
          </p:nvPr>
        </p:nvGraphicFramePr>
        <p:xfrm>
          <a:off x="152400" y="1219200"/>
          <a:ext cx="8534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67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Faculty Member's Involvement in Theses</a:t>
            </a:r>
            <a:r>
              <a:rPr lang="en-GB" sz="3200" dirty="0" smtClean="0"/>
              <a:t>/ Dissertations</a:t>
            </a:r>
            <a:endParaRPr lang="en-GB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8265108"/>
              </p:ext>
            </p:extLst>
          </p:nvPr>
        </p:nvGraphicFramePr>
        <p:xfrm>
          <a:off x="152400" y="1219200"/>
          <a:ext cx="8534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 &amp; A</a:t>
            </a:r>
            <a:br>
              <a:rPr lang="en-GB" dirty="0" smtClean="0"/>
            </a:br>
            <a:r>
              <a:rPr lang="en-GB" dirty="0" smtClean="0"/>
              <a:t>and</a:t>
            </a:r>
            <a:br>
              <a:rPr lang="en-GB" dirty="0" smtClean="0"/>
            </a:br>
            <a:r>
              <a:rPr lang="en-GB" dirty="0" smtClean="0"/>
              <a:t>Discussion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96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Academic </a:t>
            </a:r>
            <a:r>
              <a:rPr lang="en-US" dirty="0" smtClean="0"/>
              <a:t>Services - Current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3</a:t>
            </a:fld>
            <a:endParaRPr lang="en-US" alt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275478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52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Degree </a:t>
            </a:r>
            <a:r>
              <a:rPr lang="en-GB" dirty="0"/>
              <a:t>Plan Process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63652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170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Degree </a:t>
            </a:r>
            <a:r>
              <a:rPr lang="en-GB" dirty="0" smtClean="0"/>
              <a:t>Plan Features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612817"/>
              </p:ext>
            </p:extLst>
          </p:nvPr>
        </p:nvGraphicFramePr>
        <p:xfrm>
          <a:off x="152400" y="1143000"/>
          <a:ext cx="8763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4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Thesis Advisor </a:t>
            </a:r>
            <a:r>
              <a:rPr lang="en-GB" dirty="0" smtClean="0"/>
              <a:t>Selection Process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7780527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94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Thesis Advisor Selection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3212601"/>
              </p:ext>
            </p:extLst>
          </p:nvPr>
        </p:nvGraphicFramePr>
        <p:xfrm>
          <a:off x="152400" y="1143000"/>
          <a:ext cx="8763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04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Thesis </a:t>
            </a:r>
            <a:r>
              <a:rPr lang="en-GB" dirty="0"/>
              <a:t>Proposal Submission Process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408533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9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Thesis </a:t>
            </a:r>
            <a:r>
              <a:rPr lang="en-GB" dirty="0" smtClean="0"/>
              <a:t>Proposal Features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2848238"/>
              </p:ext>
            </p:extLst>
          </p:nvPr>
        </p:nvGraphicFramePr>
        <p:xfrm>
          <a:off x="152400" y="1143000"/>
          <a:ext cx="8763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474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014A53-DB80-4A38-AD97-7116B8F1955A}">
  <ds:schemaRefs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EFECF83D-2625-40B7-8286-8E0B8F09DF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761966-4092-4A0A-B0A9-34B9B6CC10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8092</TotalTime>
  <Words>998</Words>
  <Application>Microsoft Office PowerPoint</Application>
  <PresentationFormat>On-screen Show (4:3)</PresentationFormat>
  <Paragraphs>229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Garamond</vt:lpstr>
      <vt:lpstr>Times New Roman</vt:lpstr>
      <vt:lpstr>Wingdings</vt:lpstr>
      <vt:lpstr>Edge</vt:lpstr>
      <vt:lpstr>Online Academic Services System for Graduate Students &amp; Graduate Academic Information</vt:lpstr>
      <vt:lpstr>Online Graduate Students Services </vt:lpstr>
      <vt:lpstr>Online Academic Services - Current </vt:lpstr>
      <vt:lpstr>Degree Plan Process</vt:lpstr>
      <vt:lpstr>Degree Plan Features  </vt:lpstr>
      <vt:lpstr>Thesis Advisor Selection Process</vt:lpstr>
      <vt:lpstr>Thesis Advisor Selection  </vt:lpstr>
      <vt:lpstr>Thesis Proposal Submission Process</vt:lpstr>
      <vt:lpstr>Thesis Proposal Features  </vt:lpstr>
      <vt:lpstr>Thesis/Dissertation Defense Request</vt:lpstr>
      <vt:lpstr>Thesis Defense Request   </vt:lpstr>
      <vt:lpstr>Online Academic Services - Underway </vt:lpstr>
      <vt:lpstr>Graduate Academic Information – Admin Services</vt:lpstr>
      <vt:lpstr>Graduate Academic Information – Admin Services</vt:lpstr>
      <vt:lpstr>College Deans Portal Pages  </vt:lpstr>
      <vt:lpstr>Dept. Chairmen and Grad. Coordinators</vt:lpstr>
      <vt:lpstr>Student’s Academic Summary </vt:lpstr>
      <vt:lpstr>Student’s Complete Coursework</vt:lpstr>
      <vt:lpstr>Student’s Approved Degree Plan</vt:lpstr>
      <vt:lpstr>Courses Selection Stats – Active Students</vt:lpstr>
      <vt:lpstr>Active Students Selecting a Course in their Degree Plans</vt:lpstr>
      <vt:lpstr>Thesis/Dissertation Advisor Statistics – Active Students</vt:lpstr>
      <vt:lpstr>Faculty Member's Involvement in Theses/ Dissertations</vt:lpstr>
      <vt:lpstr>Q &amp; A and Discussion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Data Communications and Networks Overview</dc:title>
  <dc:creator>Adrian J Pullin</dc:creator>
  <cp:lastModifiedBy>sameer</cp:lastModifiedBy>
  <cp:revision>490</cp:revision>
  <dcterms:created xsi:type="dcterms:W3CDTF">1999-09-03T12:49:47Z</dcterms:created>
  <dcterms:modified xsi:type="dcterms:W3CDTF">2015-02-09T17:42:43Z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