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5" r:id="rId4"/>
  </p:sldMasterIdLst>
  <p:notesMasterIdLst>
    <p:notesMasterId r:id="rId19"/>
  </p:notesMasterIdLst>
  <p:handoutMasterIdLst>
    <p:handoutMasterId r:id="rId20"/>
  </p:handoutMasterIdLst>
  <p:sldIdLst>
    <p:sldId id="340" r:id="rId5"/>
    <p:sldId id="377" r:id="rId6"/>
    <p:sldId id="378" r:id="rId7"/>
    <p:sldId id="379" r:id="rId8"/>
    <p:sldId id="380" r:id="rId9"/>
    <p:sldId id="381" r:id="rId10"/>
    <p:sldId id="382" r:id="rId11"/>
    <p:sldId id="387" r:id="rId12"/>
    <p:sldId id="383" r:id="rId13"/>
    <p:sldId id="384" r:id="rId14"/>
    <p:sldId id="385" r:id="rId15"/>
    <p:sldId id="386" r:id="rId16"/>
    <p:sldId id="390" r:id="rId17"/>
    <p:sldId id="389" r:id="rId18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66"/>
    <a:srgbClr val="B2B2B2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9756" autoAdjust="0"/>
  </p:normalViewPr>
  <p:slideViewPr>
    <p:cSldViewPr>
      <p:cViewPr varScale="1">
        <p:scale>
          <a:sx n="89" d="100"/>
          <a:sy n="89" d="100"/>
        </p:scale>
        <p:origin x="-96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1F2471-3AFD-4E0C-867E-134850026209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FB6AF056-342E-4428-B192-D8A2541E83C0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GB" dirty="0" smtClean="0">
              <a:solidFill>
                <a:schemeClr val="tx1"/>
              </a:solidFill>
              <a:latin typeface="+mj-lt"/>
            </a:rPr>
            <a:t>Degree Plan Submission</a:t>
          </a:r>
          <a:endParaRPr lang="en-GB" dirty="0">
            <a:solidFill>
              <a:schemeClr val="tx1"/>
            </a:solidFill>
            <a:latin typeface="+mj-lt"/>
          </a:endParaRPr>
        </a:p>
      </dgm:t>
    </dgm:pt>
    <dgm:pt modelId="{3AD4B3E2-6D3E-4200-AA33-4E098798CF49}" type="parTrans" cxnId="{0C91EE30-CB3F-4372-80A7-7D86498945B8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E17DA012-C7F9-4632-8AFD-5EF03DAD4617}" type="sibTrans" cxnId="{0C91EE30-CB3F-4372-80A7-7D86498945B8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F23556A2-428F-45BC-BD63-2033D75E1F69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>
              <a:solidFill>
                <a:schemeClr val="tx1"/>
              </a:solidFill>
              <a:latin typeface="+mj-lt"/>
            </a:rPr>
            <a:t>Graduation</a:t>
          </a:r>
          <a:endParaRPr lang="en-GB" dirty="0">
            <a:solidFill>
              <a:schemeClr val="tx1"/>
            </a:solidFill>
            <a:latin typeface="+mj-lt"/>
          </a:endParaRPr>
        </a:p>
      </dgm:t>
    </dgm:pt>
    <dgm:pt modelId="{4374CDB7-0258-4DA7-8486-C81BA516B131}" type="parTrans" cxnId="{69CDB6AF-1ABD-4710-8CDE-B7290037C4B4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396F911F-AA4F-4D3A-BD44-84EF13DE99E5}" type="sibTrans" cxnId="{69CDB6AF-1ABD-4710-8CDE-B7290037C4B4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F71C815F-0524-4FC0-8DC1-D13B128D2A06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GB" dirty="0" smtClean="0">
              <a:solidFill>
                <a:schemeClr val="tx1"/>
              </a:solidFill>
              <a:latin typeface="+mj-lt"/>
            </a:rPr>
            <a:t>Thesis (MS and PhD)</a:t>
          </a:r>
          <a:endParaRPr lang="en-GB" dirty="0">
            <a:solidFill>
              <a:schemeClr val="tx1"/>
            </a:solidFill>
            <a:latin typeface="+mj-lt"/>
          </a:endParaRPr>
        </a:p>
      </dgm:t>
    </dgm:pt>
    <dgm:pt modelId="{1FA55A9A-E17D-4620-89DA-1A2A07D08074}" type="sibTrans" cxnId="{B77D8CC9-3997-4A3A-8BB5-FBAC4FDF34D1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A80B646D-7BC7-4D47-963E-B3ECCE911D3D}" type="parTrans" cxnId="{B77D8CC9-3997-4A3A-8BB5-FBAC4FDF34D1}">
      <dgm:prSet/>
      <dgm:spPr/>
      <dgm:t>
        <a:bodyPr/>
        <a:lstStyle/>
        <a:p>
          <a:endParaRPr lang="en-GB">
            <a:solidFill>
              <a:schemeClr val="tx1"/>
            </a:solidFill>
            <a:latin typeface="+mj-lt"/>
          </a:endParaRPr>
        </a:p>
      </dgm:t>
    </dgm:pt>
    <dgm:pt modelId="{EDE9F994-5C5F-41CC-BCBF-25A99E97E5D1}" type="pres">
      <dgm:prSet presAssocID="{DC1F2471-3AFD-4E0C-867E-134850026209}" presName="linearFlow" presStyleCnt="0">
        <dgm:presLayoutVars>
          <dgm:resizeHandles val="exact"/>
        </dgm:presLayoutVars>
      </dgm:prSet>
      <dgm:spPr/>
    </dgm:pt>
    <dgm:pt modelId="{0E94C1B3-6534-4C6F-B8C2-F9808C6FDDBF}" type="pres">
      <dgm:prSet presAssocID="{FB6AF056-342E-4428-B192-D8A2541E83C0}" presName="node" presStyleLbl="node1" presStyleIdx="0" presStyleCnt="3" custLinFactX="-25627" custLinFactNeighborX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5633619-690B-4A1E-B993-9208597E35D3}" type="pres">
      <dgm:prSet presAssocID="{E17DA012-C7F9-4632-8AFD-5EF03DAD4617}" presName="sibTrans" presStyleLbl="sibTrans2D1" presStyleIdx="0" presStyleCnt="2"/>
      <dgm:spPr/>
      <dgm:t>
        <a:bodyPr/>
        <a:lstStyle/>
        <a:p>
          <a:endParaRPr lang="en-GB"/>
        </a:p>
      </dgm:t>
    </dgm:pt>
    <dgm:pt modelId="{CC50420B-BDB3-49A1-A061-C43D1DD387F0}" type="pres">
      <dgm:prSet presAssocID="{E17DA012-C7F9-4632-8AFD-5EF03DAD4617}" presName="connectorText" presStyleLbl="sibTrans2D1" presStyleIdx="0" presStyleCnt="2"/>
      <dgm:spPr/>
      <dgm:t>
        <a:bodyPr/>
        <a:lstStyle/>
        <a:p>
          <a:endParaRPr lang="en-GB"/>
        </a:p>
      </dgm:t>
    </dgm:pt>
    <dgm:pt modelId="{601F86D6-C491-4F4E-9AD5-2BB62FF3C31E}" type="pres">
      <dgm:prSet presAssocID="{F71C815F-0524-4FC0-8DC1-D13B128D2A06}" presName="node" presStyleLbl="node1" presStyleIdx="1" presStyleCnt="3" custLinFactX="-25627" custLinFactNeighborX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2F43DB5-236E-4D43-A76B-CB2B1D8B60E1}" type="pres">
      <dgm:prSet presAssocID="{1FA55A9A-E17D-4620-89DA-1A2A07D08074}" presName="sibTrans" presStyleLbl="sibTrans2D1" presStyleIdx="1" presStyleCnt="2"/>
      <dgm:spPr/>
      <dgm:t>
        <a:bodyPr/>
        <a:lstStyle/>
        <a:p>
          <a:endParaRPr lang="en-GB"/>
        </a:p>
      </dgm:t>
    </dgm:pt>
    <dgm:pt modelId="{EB2BA4CC-6483-4A8F-8AFE-E426AFC6C6BA}" type="pres">
      <dgm:prSet presAssocID="{1FA55A9A-E17D-4620-89DA-1A2A07D08074}" presName="connectorText" presStyleLbl="sibTrans2D1" presStyleIdx="1" presStyleCnt="2"/>
      <dgm:spPr/>
      <dgm:t>
        <a:bodyPr/>
        <a:lstStyle/>
        <a:p>
          <a:endParaRPr lang="en-GB"/>
        </a:p>
      </dgm:t>
    </dgm:pt>
    <dgm:pt modelId="{4A57A3D0-0C05-4667-9F70-3BD179C22DFB}" type="pres">
      <dgm:prSet presAssocID="{F23556A2-428F-45BC-BD63-2033D75E1F69}" presName="node" presStyleLbl="node1" presStyleIdx="2" presStyleCnt="3" custLinFactX="-25627" custLinFactNeighborX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E19FE06-069C-41CF-AB43-9421DA020D97}" type="presOf" srcId="{E17DA012-C7F9-4632-8AFD-5EF03DAD4617}" destId="{CC50420B-BDB3-49A1-A061-C43D1DD387F0}" srcOrd="1" destOrd="0" presId="urn:microsoft.com/office/officeart/2005/8/layout/process2"/>
    <dgm:cxn modelId="{870BF9BF-EB19-409C-B163-1BD682C36F2B}" type="presOf" srcId="{F23556A2-428F-45BC-BD63-2033D75E1F69}" destId="{4A57A3D0-0C05-4667-9F70-3BD179C22DFB}" srcOrd="0" destOrd="0" presId="urn:microsoft.com/office/officeart/2005/8/layout/process2"/>
    <dgm:cxn modelId="{CEFAC530-3C64-42DA-83F5-82D85841AE78}" type="presOf" srcId="{1FA55A9A-E17D-4620-89DA-1A2A07D08074}" destId="{EB2BA4CC-6483-4A8F-8AFE-E426AFC6C6BA}" srcOrd="1" destOrd="0" presId="urn:microsoft.com/office/officeart/2005/8/layout/process2"/>
    <dgm:cxn modelId="{DAC98808-91EE-4C86-9B3E-06D8D8FA4EDF}" type="presOf" srcId="{FB6AF056-342E-4428-B192-D8A2541E83C0}" destId="{0E94C1B3-6534-4C6F-B8C2-F9808C6FDDBF}" srcOrd="0" destOrd="0" presId="urn:microsoft.com/office/officeart/2005/8/layout/process2"/>
    <dgm:cxn modelId="{D1C715F5-4FC8-46CB-B1B4-3DE2BC68DBD8}" type="presOf" srcId="{E17DA012-C7F9-4632-8AFD-5EF03DAD4617}" destId="{E5633619-690B-4A1E-B993-9208597E35D3}" srcOrd="0" destOrd="0" presId="urn:microsoft.com/office/officeart/2005/8/layout/process2"/>
    <dgm:cxn modelId="{924A39AD-8FC0-4705-8224-3E00372FBBFC}" type="presOf" srcId="{1FA55A9A-E17D-4620-89DA-1A2A07D08074}" destId="{42F43DB5-236E-4D43-A76B-CB2B1D8B60E1}" srcOrd="0" destOrd="0" presId="urn:microsoft.com/office/officeart/2005/8/layout/process2"/>
    <dgm:cxn modelId="{9BDE8CF7-DB5A-4880-9E2A-F1A815796813}" type="presOf" srcId="{F71C815F-0524-4FC0-8DC1-D13B128D2A06}" destId="{601F86D6-C491-4F4E-9AD5-2BB62FF3C31E}" srcOrd="0" destOrd="0" presId="urn:microsoft.com/office/officeart/2005/8/layout/process2"/>
    <dgm:cxn modelId="{71F6CCE4-6F7B-4787-8D22-ADE02329901C}" type="presOf" srcId="{DC1F2471-3AFD-4E0C-867E-134850026209}" destId="{EDE9F994-5C5F-41CC-BCBF-25A99E97E5D1}" srcOrd="0" destOrd="0" presId="urn:microsoft.com/office/officeart/2005/8/layout/process2"/>
    <dgm:cxn modelId="{B77D8CC9-3997-4A3A-8BB5-FBAC4FDF34D1}" srcId="{DC1F2471-3AFD-4E0C-867E-134850026209}" destId="{F71C815F-0524-4FC0-8DC1-D13B128D2A06}" srcOrd="1" destOrd="0" parTransId="{A80B646D-7BC7-4D47-963E-B3ECCE911D3D}" sibTransId="{1FA55A9A-E17D-4620-89DA-1A2A07D08074}"/>
    <dgm:cxn modelId="{69CDB6AF-1ABD-4710-8CDE-B7290037C4B4}" srcId="{DC1F2471-3AFD-4E0C-867E-134850026209}" destId="{F23556A2-428F-45BC-BD63-2033D75E1F69}" srcOrd="2" destOrd="0" parTransId="{4374CDB7-0258-4DA7-8486-C81BA516B131}" sibTransId="{396F911F-AA4F-4D3A-BD44-84EF13DE99E5}"/>
    <dgm:cxn modelId="{0C91EE30-CB3F-4372-80A7-7D86498945B8}" srcId="{DC1F2471-3AFD-4E0C-867E-134850026209}" destId="{FB6AF056-342E-4428-B192-D8A2541E83C0}" srcOrd="0" destOrd="0" parTransId="{3AD4B3E2-6D3E-4200-AA33-4E098798CF49}" sibTransId="{E17DA012-C7F9-4632-8AFD-5EF03DAD4617}"/>
    <dgm:cxn modelId="{E2A68D02-C038-4177-BECC-F4A047189FF2}" type="presParOf" srcId="{EDE9F994-5C5F-41CC-BCBF-25A99E97E5D1}" destId="{0E94C1B3-6534-4C6F-B8C2-F9808C6FDDBF}" srcOrd="0" destOrd="0" presId="urn:microsoft.com/office/officeart/2005/8/layout/process2"/>
    <dgm:cxn modelId="{67FFE693-BE02-496E-B7BD-F862B192099D}" type="presParOf" srcId="{EDE9F994-5C5F-41CC-BCBF-25A99E97E5D1}" destId="{E5633619-690B-4A1E-B993-9208597E35D3}" srcOrd="1" destOrd="0" presId="urn:microsoft.com/office/officeart/2005/8/layout/process2"/>
    <dgm:cxn modelId="{2880C881-0194-4AE5-8A4D-13A92B9C068C}" type="presParOf" srcId="{E5633619-690B-4A1E-B993-9208597E35D3}" destId="{CC50420B-BDB3-49A1-A061-C43D1DD387F0}" srcOrd="0" destOrd="0" presId="urn:microsoft.com/office/officeart/2005/8/layout/process2"/>
    <dgm:cxn modelId="{64E51E58-5B8B-4A5A-847D-6F09D64298AF}" type="presParOf" srcId="{EDE9F994-5C5F-41CC-BCBF-25A99E97E5D1}" destId="{601F86D6-C491-4F4E-9AD5-2BB62FF3C31E}" srcOrd="2" destOrd="0" presId="urn:microsoft.com/office/officeart/2005/8/layout/process2"/>
    <dgm:cxn modelId="{8A832A2D-E30C-406F-8BC7-E3AC7142DD1B}" type="presParOf" srcId="{EDE9F994-5C5F-41CC-BCBF-25A99E97E5D1}" destId="{42F43DB5-236E-4D43-A76B-CB2B1D8B60E1}" srcOrd="3" destOrd="0" presId="urn:microsoft.com/office/officeart/2005/8/layout/process2"/>
    <dgm:cxn modelId="{FB4F427D-93BD-47AA-BA9A-27FAC8F4BA5D}" type="presParOf" srcId="{42F43DB5-236E-4D43-A76B-CB2B1D8B60E1}" destId="{EB2BA4CC-6483-4A8F-8AFE-E426AFC6C6BA}" srcOrd="0" destOrd="0" presId="urn:microsoft.com/office/officeart/2005/8/layout/process2"/>
    <dgm:cxn modelId="{8228C592-A735-405D-B04F-29B7FAF0F9C9}" type="presParOf" srcId="{EDE9F994-5C5F-41CC-BCBF-25A99E97E5D1}" destId="{4A57A3D0-0C05-4667-9F70-3BD179C22DFB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1674AD8-831C-4631-8D54-1E0C5ACB38DC}" type="doc">
      <dgm:prSet loTypeId="urn:microsoft.com/office/officeart/2005/8/layout/radial2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E1A4CC7-6752-4770-A4AF-DDB4F896B03A}">
      <dgm:prSet phldrT="[Text]" custT="1"/>
      <dgm:spPr/>
      <dgm:t>
        <a:bodyPr/>
        <a:lstStyle/>
        <a:p>
          <a:r>
            <a:rPr lang="en-GB" sz="2000" dirty="0" smtClean="0">
              <a:solidFill>
                <a:schemeClr val="tx1"/>
              </a:solidFill>
              <a:latin typeface="+mj-lt"/>
            </a:rPr>
            <a:t>Familiar Interface</a:t>
          </a:r>
          <a:endParaRPr lang="en-GB" sz="2000" dirty="0">
            <a:solidFill>
              <a:schemeClr val="tx1"/>
            </a:solidFill>
            <a:latin typeface="+mj-lt"/>
          </a:endParaRPr>
        </a:p>
      </dgm:t>
    </dgm:pt>
    <dgm:pt modelId="{889D7F5E-E3F0-4531-AF5D-6654BE167005}" type="parTrans" cxnId="{F39868D6-AD44-4825-81E8-7B6E9D219A8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8E28B00-0833-409F-B2D2-E114B25AB085}" type="sibTrans" cxnId="{F39868D6-AD44-4825-81E8-7B6E9D219A8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3A8559FF-D3DF-4792-AC38-B3805FBD7B71}">
      <dgm:prSet phldrT="[Text]" custT="1"/>
      <dgm:spPr/>
      <dgm:t>
        <a:bodyPr/>
        <a:lstStyle/>
        <a:p>
          <a:r>
            <a:rPr lang="en-GB" sz="2000" dirty="0" smtClean="0">
              <a:latin typeface="+mj-lt"/>
            </a:rPr>
            <a:t>Similar to the old        paper-based forms</a:t>
          </a:r>
          <a:endParaRPr lang="en-GB" sz="1800" dirty="0">
            <a:latin typeface="+mj-lt"/>
          </a:endParaRPr>
        </a:p>
      </dgm:t>
    </dgm:pt>
    <dgm:pt modelId="{1471DD56-FB4C-4120-98B1-DF0B01FF6DEB}" type="parTrans" cxnId="{943D80D6-42AC-4AA0-A854-337F9A6A54B4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B89C518E-4A34-4AE3-B836-2CAB422D3E2D}" type="sibTrans" cxnId="{943D80D6-42AC-4AA0-A854-337F9A6A54B4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0F37EC03-BA1E-45A5-B66B-447AC25F00CA}">
      <dgm:prSet phldrT="[Text]" custT="1"/>
      <dgm:spPr/>
      <dgm:t>
        <a:bodyPr/>
        <a:lstStyle/>
        <a:p>
          <a:r>
            <a:rPr lang="en-GB" sz="2000" dirty="0" smtClean="0">
              <a:solidFill>
                <a:schemeClr val="tx1"/>
              </a:solidFill>
              <a:latin typeface="+mj-lt"/>
            </a:rPr>
            <a:t>Required Info</a:t>
          </a:r>
          <a:endParaRPr lang="en-GB" sz="2000" dirty="0">
            <a:solidFill>
              <a:schemeClr val="tx1"/>
            </a:solidFill>
            <a:latin typeface="+mj-lt"/>
          </a:endParaRPr>
        </a:p>
      </dgm:t>
    </dgm:pt>
    <dgm:pt modelId="{2E41042B-C80C-4B58-A182-2388A37FDFA1}" type="parTrans" cxnId="{809C91C6-AE4D-4E6A-9D8B-258485C7C89A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0742E1E-C137-42D8-AA61-750573AB7A0C}" type="sibTrans" cxnId="{809C91C6-AE4D-4E6A-9D8B-258485C7C89A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5885C64-2E9E-4266-924D-DE70F0777A56}">
      <dgm:prSet phldrT="[Text]" custT="1"/>
      <dgm:spPr/>
      <dgm:t>
        <a:bodyPr/>
        <a:lstStyle/>
        <a:p>
          <a:r>
            <a:rPr lang="en-GB" sz="1600" dirty="0" smtClean="0">
              <a:latin typeface="+mj-lt"/>
            </a:rPr>
            <a:t>Faulty IDs</a:t>
          </a:r>
          <a:endParaRPr lang="en-GB" sz="1600" dirty="0">
            <a:latin typeface="+mj-lt"/>
          </a:endParaRPr>
        </a:p>
      </dgm:t>
    </dgm:pt>
    <dgm:pt modelId="{66B59210-C603-42DE-BC94-267CA3CFC048}" type="parTrans" cxnId="{81E58820-B188-46DD-BE83-B8FDD6041ACC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5CE22BE-8CEC-45A2-B163-8642256E921D}" type="sibTrans" cxnId="{81E58820-B188-46DD-BE83-B8FDD6041ACC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C0140CF1-5450-40A6-949C-A27B6D70B3F0}">
      <dgm:prSet phldrT="[Text]" custT="1"/>
      <dgm:spPr/>
      <dgm:t>
        <a:bodyPr/>
        <a:lstStyle/>
        <a:p>
          <a:r>
            <a:rPr lang="en-GB" sz="1600" dirty="0" smtClean="0">
              <a:latin typeface="+mj-lt"/>
            </a:rPr>
            <a:t>Ranks (be accurate)</a:t>
          </a:r>
          <a:endParaRPr lang="en-GB" sz="1600" dirty="0">
            <a:latin typeface="+mj-lt"/>
          </a:endParaRPr>
        </a:p>
      </dgm:t>
    </dgm:pt>
    <dgm:pt modelId="{56826EFF-E368-4F1C-BE25-6E3F8C0B631B}" type="parTrans" cxnId="{FE80D549-470B-4221-929F-D7718EFFD372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BC862C99-22DC-413F-AF6F-D659213FF270}" type="sibTrans" cxnId="{FE80D549-470B-4221-929F-D7718EFFD372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CAB6F3CB-1B6C-44AD-90ED-113EC53F7EFB}">
      <dgm:prSet phldrT="[Text]" custT="1"/>
      <dgm:spPr/>
      <dgm:t>
        <a:bodyPr/>
        <a:lstStyle/>
        <a:p>
          <a:r>
            <a:rPr lang="en-GB" sz="1600" dirty="0" smtClean="0">
              <a:latin typeface="+mj-lt"/>
            </a:rPr>
            <a:t>Thesis Title</a:t>
          </a:r>
          <a:endParaRPr lang="en-GB" sz="1600" dirty="0">
            <a:latin typeface="+mj-lt"/>
          </a:endParaRPr>
        </a:p>
      </dgm:t>
    </dgm:pt>
    <dgm:pt modelId="{F00E1BAE-30D0-40A6-822B-202329A398D3}" type="parTrans" cxnId="{66281E7B-5B55-405C-A019-5363F56EAB10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34168331-FCE2-458F-84F3-A508BF805D3B}" type="sibTrans" cxnId="{66281E7B-5B55-405C-A019-5363F56EAB10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85E9334C-7A2C-438F-BE13-60CBF755BA6F}">
      <dgm:prSet phldrT="[Text]" custT="1"/>
      <dgm:spPr/>
      <dgm:t>
        <a:bodyPr/>
        <a:lstStyle/>
        <a:p>
          <a:r>
            <a:rPr lang="en-GB" sz="1600" dirty="0" smtClean="0">
              <a:latin typeface="+mj-lt"/>
            </a:rPr>
            <a:t>Role in Committee</a:t>
          </a:r>
          <a:endParaRPr lang="en-GB" sz="1600" dirty="0">
            <a:latin typeface="+mj-lt"/>
          </a:endParaRPr>
        </a:p>
      </dgm:t>
    </dgm:pt>
    <dgm:pt modelId="{490FFBED-50F0-4FFE-BF0D-BA9F4FFD143B}" type="parTrans" cxnId="{873CDC9C-DCDF-4B57-9535-551B34F34D56}">
      <dgm:prSet/>
      <dgm:spPr/>
      <dgm:t>
        <a:bodyPr/>
        <a:lstStyle/>
        <a:p>
          <a:endParaRPr lang="en-GB"/>
        </a:p>
      </dgm:t>
    </dgm:pt>
    <dgm:pt modelId="{46C9C2A3-E8A7-426A-9D9B-6ADC7B61FA00}" type="sibTrans" cxnId="{873CDC9C-DCDF-4B57-9535-551B34F34D56}">
      <dgm:prSet/>
      <dgm:spPr/>
      <dgm:t>
        <a:bodyPr/>
        <a:lstStyle/>
        <a:p>
          <a:endParaRPr lang="en-GB"/>
        </a:p>
      </dgm:t>
    </dgm:pt>
    <dgm:pt modelId="{8D259C7E-C7C3-4B85-A708-C0E6BBECEB60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  <a:latin typeface="+mj-lt"/>
            </a:rPr>
            <a:t>Uploading Files</a:t>
          </a:r>
          <a:endParaRPr lang="en-GB" dirty="0">
            <a:solidFill>
              <a:schemeClr val="tx1"/>
            </a:solidFill>
            <a:latin typeface="+mj-lt"/>
          </a:endParaRPr>
        </a:p>
      </dgm:t>
    </dgm:pt>
    <dgm:pt modelId="{D82669B3-49CD-4D79-9E59-6FC55CB4DC4B}" type="parTrans" cxnId="{F0A7EEAD-13DA-442E-99F3-BD2343EE2DA3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508E508-AB11-45AF-AB76-6F9939870C56}" type="sibTrans" cxnId="{F0A7EEAD-13DA-442E-99F3-BD2343EE2DA3}">
      <dgm:prSet/>
      <dgm:spPr/>
      <dgm:t>
        <a:bodyPr/>
        <a:lstStyle/>
        <a:p>
          <a:endParaRPr lang="en-US"/>
        </a:p>
      </dgm:t>
    </dgm:pt>
    <dgm:pt modelId="{B3B03062-378F-4F51-BCE1-EC634E956F98}">
      <dgm:prSet phldrT="[Text]" custT="1"/>
      <dgm:spPr/>
      <dgm:t>
        <a:bodyPr/>
        <a:lstStyle/>
        <a:p>
          <a:r>
            <a:rPr lang="en-GB" sz="1600" dirty="0" smtClean="0">
              <a:latin typeface="+mj-lt"/>
            </a:rPr>
            <a:t>Proposal file (pdf)</a:t>
          </a:r>
          <a:endParaRPr lang="en-GB" sz="1600" dirty="0">
            <a:latin typeface="+mj-lt"/>
          </a:endParaRPr>
        </a:p>
      </dgm:t>
    </dgm:pt>
    <dgm:pt modelId="{294F8901-68F5-4771-8E4F-1D5E3B6FF0E2}" type="parTrans" cxnId="{B436FA37-0598-48F1-AC1B-CF1E4C7431B3}">
      <dgm:prSet/>
      <dgm:spPr/>
      <dgm:t>
        <a:bodyPr/>
        <a:lstStyle/>
        <a:p>
          <a:endParaRPr lang="en-US"/>
        </a:p>
      </dgm:t>
    </dgm:pt>
    <dgm:pt modelId="{57467DD7-A75C-46C8-ADF3-2F7DE31B8877}" type="sibTrans" cxnId="{B436FA37-0598-48F1-AC1B-CF1E4C7431B3}">
      <dgm:prSet/>
      <dgm:spPr/>
      <dgm:t>
        <a:bodyPr/>
        <a:lstStyle/>
        <a:p>
          <a:endParaRPr lang="en-US"/>
        </a:p>
      </dgm:t>
    </dgm:pt>
    <dgm:pt modelId="{F3C94FE4-4022-4F63-AD79-EFE50C62E9DB}">
      <dgm:prSet phldrT="[Text]" custT="1"/>
      <dgm:spPr/>
      <dgm:t>
        <a:bodyPr/>
        <a:lstStyle/>
        <a:p>
          <a:r>
            <a:rPr lang="en-GB" sz="1600" dirty="0" smtClean="0">
              <a:latin typeface="+mj-lt"/>
            </a:rPr>
            <a:t>Similarity Report (pdf)</a:t>
          </a:r>
          <a:endParaRPr lang="en-GB" sz="1600" dirty="0">
            <a:latin typeface="+mj-lt"/>
          </a:endParaRPr>
        </a:p>
      </dgm:t>
    </dgm:pt>
    <dgm:pt modelId="{E4A0EE8E-DD3F-4F30-8BB6-CBB441373C69}" type="parTrans" cxnId="{2CF983A9-2F96-49A7-90EF-F33889B90F32}">
      <dgm:prSet/>
      <dgm:spPr/>
      <dgm:t>
        <a:bodyPr/>
        <a:lstStyle/>
        <a:p>
          <a:endParaRPr lang="en-US"/>
        </a:p>
      </dgm:t>
    </dgm:pt>
    <dgm:pt modelId="{B06BA47E-9620-4FFD-BD02-FDE6AC489782}" type="sibTrans" cxnId="{2CF983A9-2F96-49A7-90EF-F33889B90F32}">
      <dgm:prSet/>
      <dgm:spPr/>
      <dgm:t>
        <a:bodyPr/>
        <a:lstStyle/>
        <a:p>
          <a:endParaRPr lang="en-US"/>
        </a:p>
      </dgm:t>
    </dgm:pt>
    <dgm:pt modelId="{22654005-AB54-4734-88AF-89B501B680DA}">
      <dgm:prSet phldrT="[Text]" custT="1"/>
      <dgm:spPr/>
      <dgm:t>
        <a:bodyPr/>
        <a:lstStyle/>
        <a:p>
          <a:r>
            <a:rPr lang="en-GB" sz="1600" dirty="0" smtClean="0">
              <a:latin typeface="+mj-lt"/>
            </a:rPr>
            <a:t>Max 15% will be allowed excluding references</a:t>
          </a:r>
          <a:endParaRPr lang="en-GB" sz="1600" dirty="0">
            <a:latin typeface="+mj-lt"/>
          </a:endParaRPr>
        </a:p>
      </dgm:t>
    </dgm:pt>
    <dgm:pt modelId="{CEDD31F9-C4A9-423B-AC02-45F50B664C4A}" type="parTrans" cxnId="{BD45AAE5-1B4A-4351-8F70-CD1663F13A90}">
      <dgm:prSet/>
      <dgm:spPr/>
      <dgm:t>
        <a:bodyPr/>
        <a:lstStyle/>
        <a:p>
          <a:endParaRPr lang="en-US"/>
        </a:p>
      </dgm:t>
    </dgm:pt>
    <dgm:pt modelId="{63705A38-7928-40EA-842D-0AF3468E08E8}" type="sibTrans" cxnId="{BD45AAE5-1B4A-4351-8F70-CD1663F13A90}">
      <dgm:prSet/>
      <dgm:spPr/>
      <dgm:t>
        <a:bodyPr/>
        <a:lstStyle/>
        <a:p>
          <a:endParaRPr lang="en-US"/>
        </a:p>
      </dgm:t>
    </dgm:pt>
    <dgm:pt modelId="{38CE401D-DE8C-49B5-92B5-38662D5CF72E}">
      <dgm:prSet phldrT="[Text]" custT="1"/>
      <dgm:spPr/>
      <dgm:t>
        <a:bodyPr/>
        <a:lstStyle/>
        <a:p>
          <a:r>
            <a:rPr lang="en-GB" sz="1600" dirty="0" smtClean="0">
              <a:latin typeface="+mj-lt"/>
            </a:rPr>
            <a:t>Turn-it-in or </a:t>
          </a:r>
          <a:r>
            <a:rPr lang="en-GB" sz="1600" dirty="0" err="1" smtClean="0">
              <a:latin typeface="+mj-lt"/>
            </a:rPr>
            <a:t>iThunticate</a:t>
          </a:r>
          <a:endParaRPr lang="en-GB" sz="1600" dirty="0">
            <a:latin typeface="+mj-lt"/>
          </a:endParaRPr>
        </a:p>
      </dgm:t>
    </dgm:pt>
    <dgm:pt modelId="{75D840FF-0F15-4D0F-A8D8-E5D860179014}" type="parTrans" cxnId="{35C10668-8BC5-4A0A-BE76-E72C490B5167}">
      <dgm:prSet/>
      <dgm:spPr/>
      <dgm:t>
        <a:bodyPr/>
        <a:lstStyle/>
        <a:p>
          <a:endParaRPr lang="en-US"/>
        </a:p>
      </dgm:t>
    </dgm:pt>
    <dgm:pt modelId="{FEABB612-89A3-4E59-8E5A-89FEC8CB08E7}" type="sibTrans" cxnId="{35C10668-8BC5-4A0A-BE76-E72C490B5167}">
      <dgm:prSet/>
      <dgm:spPr/>
      <dgm:t>
        <a:bodyPr/>
        <a:lstStyle/>
        <a:p>
          <a:endParaRPr lang="en-US"/>
        </a:p>
      </dgm:t>
    </dgm:pt>
    <dgm:pt modelId="{1EA7C134-8487-4829-8F6E-C3294C0E1F0D}" type="pres">
      <dgm:prSet presAssocID="{B1674AD8-831C-4631-8D54-1E0C5ACB38D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CD52989-BC4B-4271-AC0A-4E93A1A1AD6C}" type="pres">
      <dgm:prSet presAssocID="{B1674AD8-831C-4631-8D54-1E0C5ACB38DC}" presName="cycle" presStyleCnt="0"/>
      <dgm:spPr/>
    </dgm:pt>
    <dgm:pt modelId="{FEF69B91-F3BD-42D5-9843-7CFA0DA7911A}" type="pres">
      <dgm:prSet presAssocID="{B1674AD8-831C-4631-8D54-1E0C5ACB38DC}" presName="centerShape" presStyleCnt="0"/>
      <dgm:spPr/>
    </dgm:pt>
    <dgm:pt modelId="{E090F825-4FF6-4330-9ED2-F4DF314A88AE}" type="pres">
      <dgm:prSet presAssocID="{B1674AD8-831C-4631-8D54-1E0C5ACB38DC}" presName="connSite" presStyleLbl="node1" presStyleIdx="0" presStyleCnt="4"/>
      <dgm:spPr/>
    </dgm:pt>
    <dgm:pt modelId="{A052FE4E-EB91-48DC-808B-B1DFE10320B7}" type="pres">
      <dgm:prSet presAssocID="{B1674AD8-831C-4631-8D54-1E0C5ACB38DC}" presName="visible" presStyleLbl="node1" presStyleIdx="0" presStyleCnt="4" custScaleX="138570" custScaleY="105041" custLinFactNeighborX="-2087" custLinFactNeighborY="-3700"/>
      <dgm:spPr>
        <a:prstGeom prst="round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BC54A0C2-0EE2-48E2-9A02-D4AE0D1CDFAC}" type="pres">
      <dgm:prSet presAssocID="{889D7F5E-E3F0-4531-AF5D-6654BE167005}" presName="Name25" presStyleLbl="parChTrans1D1" presStyleIdx="0" presStyleCnt="3"/>
      <dgm:spPr/>
      <dgm:t>
        <a:bodyPr/>
        <a:lstStyle/>
        <a:p>
          <a:endParaRPr lang="en-GB"/>
        </a:p>
      </dgm:t>
    </dgm:pt>
    <dgm:pt modelId="{ED5E7328-67FC-49AB-B33F-5D3F7526F514}" type="pres">
      <dgm:prSet presAssocID="{CE1A4CC7-6752-4770-A4AF-DDB4F896B03A}" presName="node" presStyleCnt="0"/>
      <dgm:spPr/>
    </dgm:pt>
    <dgm:pt modelId="{B3DE24AE-6982-4E0F-B38A-03634E85BBAA}" type="pres">
      <dgm:prSet presAssocID="{CE1A4CC7-6752-4770-A4AF-DDB4F896B03A}" presName="parentNode" presStyleLbl="node1" presStyleIdx="1" presStyleCnt="4" custLinFactNeighborX="35396" custLinFactNeighborY="422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1AEC473-1321-40D9-9A2E-E35FB13A302A}" type="pres">
      <dgm:prSet presAssocID="{CE1A4CC7-6752-4770-A4AF-DDB4F896B03A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F0BF3C2-B9A1-48CD-9885-D5277C6233E7}" type="pres">
      <dgm:prSet presAssocID="{2E41042B-C80C-4B58-A182-2388A37FDFA1}" presName="Name25" presStyleLbl="parChTrans1D1" presStyleIdx="1" presStyleCnt="3"/>
      <dgm:spPr/>
      <dgm:t>
        <a:bodyPr/>
        <a:lstStyle/>
        <a:p>
          <a:endParaRPr lang="en-GB"/>
        </a:p>
      </dgm:t>
    </dgm:pt>
    <dgm:pt modelId="{A48639C3-C9B0-4F75-A9F5-58D4309F31E2}" type="pres">
      <dgm:prSet presAssocID="{0F37EC03-BA1E-45A5-B66B-447AC25F00CA}" presName="node" presStyleCnt="0"/>
      <dgm:spPr/>
    </dgm:pt>
    <dgm:pt modelId="{897C1F99-C9E6-4EDE-A09B-EE3F9F14E1E6}" type="pres">
      <dgm:prSet presAssocID="{0F37EC03-BA1E-45A5-B66B-447AC25F00CA}" presName="parentNode" presStyleLbl="node1" presStyleIdx="2" presStyleCnt="4" custLinFactNeighborX="36505" custLinFactNeighborY="-1149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C581D6-81C5-4678-BE38-5192733A4326}" type="pres">
      <dgm:prSet presAssocID="{0F37EC03-BA1E-45A5-B66B-447AC25F00CA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AADC7DC-C71A-42C9-AE27-519AFA085594}" type="pres">
      <dgm:prSet presAssocID="{D82669B3-49CD-4D79-9E59-6FC55CB4DC4B}" presName="Name25" presStyleLbl="parChTrans1D1" presStyleIdx="2" presStyleCnt="3"/>
      <dgm:spPr/>
      <dgm:t>
        <a:bodyPr/>
        <a:lstStyle/>
        <a:p>
          <a:endParaRPr lang="en-US"/>
        </a:p>
      </dgm:t>
    </dgm:pt>
    <dgm:pt modelId="{1B5641D6-8F04-433F-828C-231420ACF949}" type="pres">
      <dgm:prSet presAssocID="{8D259C7E-C7C3-4B85-A708-C0E6BBECEB60}" presName="node" presStyleCnt="0"/>
      <dgm:spPr/>
    </dgm:pt>
    <dgm:pt modelId="{A779F2D5-5B17-4AA9-A353-55FF93A7EF1A}" type="pres">
      <dgm:prSet presAssocID="{8D259C7E-C7C3-4B85-A708-C0E6BBECEB60}" presName="parentNode" presStyleLbl="node1" presStyleIdx="3" presStyleCnt="4" custScaleX="104808" custLinFactNeighborX="52205" custLinFactNeighborY="-99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B8C6E9-F699-43BC-8AD3-56EB74CCF064}" type="pres">
      <dgm:prSet presAssocID="{8D259C7E-C7C3-4B85-A708-C0E6BBECEB60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0DAC9A5-B21A-4531-A598-15519C1D9514}" type="presOf" srcId="{22654005-AB54-4734-88AF-89B501B680DA}" destId="{05B8C6E9-F699-43BC-8AD3-56EB74CCF064}" srcOrd="0" destOrd="3" presId="urn:microsoft.com/office/officeart/2005/8/layout/radial2"/>
    <dgm:cxn modelId="{F39868D6-AD44-4825-81E8-7B6E9D219A81}" srcId="{B1674AD8-831C-4631-8D54-1E0C5ACB38DC}" destId="{CE1A4CC7-6752-4770-A4AF-DDB4F896B03A}" srcOrd="0" destOrd="0" parTransId="{889D7F5E-E3F0-4531-AF5D-6654BE167005}" sibTransId="{18E28B00-0833-409F-B2D2-E114B25AB085}"/>
    <dgm:cxn modelId="{04F794CC-E731-4D27-A3BE-322F624F3BFF}" type="presOf" srcId="{CE1A4CC7-6752-4770-A4AF-DDB4F896B03A}" destId="{B3DE24AE-6982-4E0F-B38A-03634E85BBAA}" srcOrd="0" destOrd="0" presId="urn:microsoft.com/office/officeart/2005/8/layout/radial2"/>
    <dgm:cxn modelId="{0DA08EB8-C620-4D72-90C0-9F094519E70D}" type="presOf" srcId="{8D259C7E-C7C3-4B85-A708-C0E6BBECEB60}" destId="{A779F2D5-5B17-4AA9-A353-55FF93A7EF1A}" srcOrd="0" destOrd="0" presId="urn:microsoft.com/office/officeart/2005/8/layout/radial2"/>
    <dgm:cxn modelId="{F36D1F1D-5288-4087-A2BA-83911BC24F0F}" type="presOf" srcId="{2E41042B-C80C-4B58-A182-2388A37FDFA1}" destId="{CF0BF3C2-B9A1-48CD-9885-D5277C6233E7}" srcOrd="0" destOrd="0" presId="urn:microsoft.com/office/officeart/2005/8/layout/radial2"/>
    <dgm:cxn modelId="{943D80D6-42AC-4AA0-A854-337F9A6A54B4}" srcId="{CE1A4CC7-6752-4770-A4AF-DDB4F896B03A}" destId="{3A8559FF-D3DF-4792-AC38-B3805FBD7B71}" srcOrd="0" destOrd="0" parTransId="{1471DD56-FB4C-4120-98B1-DF0B01FF6DEB}" sibTransId="{B89C518E-4A34-4AE3-B836-2CAB422D3E2D}"/>
    <dgm:cxn modelId="{CC6E1173-883F-4699-8F7C-C90FE2A569FF}" type="presOf" srcId="{0F37EC03-BA1E-45A5-B66B-447AC25F00CA}" destId="{897C1F99-C9E6-4EDE-A09B-EE3F9F14E1E6}" srcOrd="0" destOrd="0" presId="urn:microsoft.com/office/officeart/2005/8/layout/radial2"/>
    <dgm:cxn modelId="{B436FA37-0598-48F1-AC1B-CF1E4C7431B3}" srcId="{8D259C7E-C7C3-4B85-A708-C0E6BBECEB60}" destId="{B3B03062-378F-4F51-BCE1-EC634E956F98}" srcOrd="0" destOrd="0" parTransId="{294F8901-68F5-4771-8E4F-1D5E3B6FF0E2}" sibTransId="{57467DD7-A75C-46C8-ADF3-2F7DE31B8877}"/>
    <dgm:cxn modelId="{4218B8CF-47D2-43CD-B40B-EE9F46CDC142}" type="presOf" srcId="{B1674AD8-831C-4631-8D54-1E0C5ACB38DC}" destId="{1EA7C134-8487-4829-8F6E-C3294C0E1F0D}" srcOrd="0" destOrd="0" presId="urn:microsoft.com/office/officeart/2005/8/layout/radial2"/>
    <dgm:cxn modelId="{66281E7B-5B55-405C-A019-5363F56EAB10}" srcId="{0F37EC03-BA1E-45A5-B66B-447AC25F00CA}" destId="{CAB6F3CB-1B6C-44AD-90ED-113EC53F7EFB}" srcOrd="3" destOrd="0" parTransId="{F00E1BAE-30D0-40A6-822B-202329A398D3}" sibTransId="{34168331-FCE2-458F-84F3-A508BF805D3B}"/>
    <dgm:cxn modelId="{8D585E9D-BFD1-4E13-84AE-455AE466CF92}" type="presOf" srcId="{C0140CF1-5450-40A6-949C-A27B6D70B3F0}" destId="{EEC581D6-81C5-4678-BE38-5192733A4326}" srcOrd="0" destOrd="2" presId="urn:microsoft.com/office/officeart/2005/8/layout/radial2"/>
    <dgm:cxn modelId="{35C10668-8BC5-4A0A-BE76-E72C490B5167}" srcId="{8D259C7E-C7C3-4B85-A708-C0E6BBECEB60}" destId="{38CE401D-DE8C-49B5-92B5-38662D5CF72E}" srcOrd="2" destOrd="0" parTransId="{75D840FF-0F15-4D0F-A8D8-E5D860179014}" sibTransId="{FEABB612-89A3-4E59-8E5A-89FEC8CB08E7}"/>
    <dgm:cxn modelId="{FE14A38E-52D7-4CE9-BEA2-10CE6B952A8A}" type="presOf" srcId="{3A8559FF-D3DF-4792-AC38-B3805FBD7B71}" destId="{21AEC473-1321-40D9-9A2E-E35FB13A302A}" srcOrd="0" destOrd="0" presId="urn:microsoft.com/office/officeart/2005/8/layout/radial2"/>
    <dgm:cxn modelId="{FE80D549-470B-4221-929F-D7718EFFD372}" srcId="{0F37EC03-BA1E-45A5-B66B-447AC25F00CA}" destId="{C0140CF1-5450-40A6-949C-A27B6D70B3F0}" srcOrd="2" destOrd="0" parTransId="{56826EFF-E368-4F1C-BE25-6E3F8C0B631B}" sibTransId="{BC862C99-22DC-413F-AF6F-D659213FF270}"/>
    <dgm:cxn modelId="{84A1BEA7-071E-4656-B591-7CB9375AD055}" type="presOf" srcId="{D82669B3-49CD-4D79-9E59-6FC55CB4DC4B}" destId="{0AADC7DC-C71A-42C9-AE27-519AFA085594}" srcOrd="0" destOrd="0" presId="urn:microsoft.com/office/officeart/2005/8/layout/radial2"/>
    <dgm:cxn modelId="{289DC266-6F80-49F8-BC15-B47F45B61931}" type="presOf" srcId="{65885C64-2E9E-4266-924D-DE70F0777A56}" destId="{EEC581D6-81C5-4678-BE38-5192733A4326}" srcOrd="0" destOrd="0" presId="urn:microsoft.com/office/officeart/2005/8/layout/radial2"/>
    <dgm:cxn modelId="{66416CEC-4D52-46FF-93F4-419F3A23652B}" type="presOf" srcId="{85E9334C-7A2C-438F-BE13-60CBF755BA6F}" destId="{EEC581D6-81C5-4678-BE38-5192733A4326}" srcOrd="0" destOrd="1" presId="urn:microsoft.com/office/officeart/2005/8/layout/radial2"/>
    <dgm:cxn modelId="{FE131A0B-34AE-4DE3-AB68-9C1866FC9AEB}" type="presOf" srcId="{CAB6F3CB-1B6C-44AD-90ED-113EC53F7EFB}" destId="{EEC581D6-81C5-4678-BE38-5192733A4326}" srcOrd="0" destOrd="3" presId="urn:microsoft.com/office/officeart/2005/8/layout/radial2"/>
    <dgm:cxn modelId="{809C91C6-AE4D-4E6A-9D8B-258485C7C89A}" srcId="{B1674AD8-831C-4631-8D54-1E0C5ACB38DC}" destId="{0F37EC03-BA1E-45A5-B66B-447AC25F00CA}" srcOrd="1" destOrd="0" parTransId="{2E41042B-C80C-4B58-A182-2388A37FDFA1}" sibTransId="{10742E1E-C137-42D8-AA61-750573AB7A0C}"/>
    <dgm:cxn modelId="{ABD39CDB-A276-46AE-8836-4F81A087C624}" type="presOf" srcId="{38CE401D-DE8C-49B5-92B5-38662D5CF72E}" destId="{05B8C6E9-F699-43BC-8AD3-56EB74CCF064}" srcOrd="0" destOrd="2" presId="urn:microsoft.com/office/officeart/2005/8/layout/radial2"/>
    <dgm:cxn modelId="{BD45AAE5-1B4A-4351-8F70-CD1663F13A90}" srcId="{8D259C7E-C7C3-4B85-A708-C0E6BBECEB60}" destId="{22654005-AB54-4734-88AF-89B501B680DA}" srcOrd="3" destOrd="0" parTransId="{CEDD31F9-C4A9-423B-AC02-45F50B664C4A}" sibTransId="{63705A38-7928-40EA-842D-0AF3468E08E8}"/>
    <dgm:cxn modelId="{81E58820-B188-46DD-BE83-B8FDD6041ACC}" srcId="{0F37EC03-BA1E-45A5-B66B-447AC25F00CA}" destId="{65885C64-2E9E-4266-924D-DE70F0777A56}" srcOrd="0" destOrd="0" parTransId="{66B59210-C603-42DE-BC94-267CA3CFC048}" sibTransId="{65CE22BE-8CEC-45A2-B163-8642256E921D}"/>
    <dgm:cxn modelId="{FB2046A1-DBE3-44C6-9031-B1641EC3B19C}" type="presOf" srcId="{B3B03062-378F-4F51-BCE1-EC634E956F98}" destId="{05B8C6E9-F699-43BC-8AD3-56EB74CCF064}" srcOrd="0" destOrd="0" presId="urn:microsoft.com/office/officeart/2005/8/layout/radial2"/>
    <dgm:cxn modelId="{2CF983A9-2F96-49A7-90EF-F33889B90F32}" srcId="{8D259C7E-C7C3-4B85-A708-C0E6BBECEB60}" destId="{F3C94FE4-4022-4F63-AD79-EFE50C62E9DB}" srcOrd="1" destOrd="0" parTransId="{E4A0EE8E-DD3F-4F30-8BB6-CBB441373C69}" sibTransId="{B06BA47E-9620-4FFD-BD02-FDE6AC489782}"/>
    <dgm:cxn modelId="{F0A7EEAD-13DA-442E-99F3-BD2343EE2DA3}" srcId="{B1674AD8-831C-4631-8D54-1E0C5ACB38DC}" destId="{8D259C7E-C7C3-4B85-A708-C0E6BBECEB60}" srcOrd="2" destOrd="0" parTransId="{D82669B3-49CD-4D79-9E59-6FC55CB4DC4B}" sibTransId="{6508E508-AB11-45AF-AB76-6F9939870C56}"/>
    <dgm:cxn modelId="{873CDC9C-DCDF-4B57-9535-551B34F34D56}" srcId="{0F37EC03-BA1E-45A5-B66B-447AC25F00CA}" destId="{85E9334C-7A2C-438F-BE13-60CBF755BA6F}" srcOrd="1" destOrd="0" parTransId="{490FFBED-50F0-4FFE-BF0D-BA9F4FFD143B}" sibTransId="{46C9C2A3-E8A7-426A-9D9B-6ADC7B61FA00}"/>
    <dgm:cxn modelId="{ECE9C58E-AB6B-486E-BAE2-7B158E8A6310}" type="presOf" srcId="{F3C94FE4-4022-4F63-AD79-EFE50C62E9DB}" destId="{05B8C6E9-F699-43BC-8AD3-56EB74CCF064}" srcOrd="0" destOrd="1" presId="urn:microsoft.com/office/officeart/2005/8/layout/radial2"/>
    <dgm:cxn modelId="{262AE2F1-CDED-4B63-8C4E-886D1399628D}" type="presOf" srcId="{889D7F5E-E3F0-4531-AF5D-6654BE167005}" destId="{BC54A0C2-0EE2-48E2-9A02-D4AE0D1CDFAC}" srcOrd="0" destOrd="0" presId="urn:microsoft.com/office/officeart/2005/8/layout/radial2"/>
    <dgm:cxn modelId="{C2B62A27-427E-49CA-90AD-905A517B211C}" type="presParOf" srcId="{1EA7C134-8487-4829-8F6E-C3294C0E1F0D}" destId="{4CD52989-BC4B-4271-AC0A-4E93A1A1AD6C}" srcOrd="0" destOrd="0" presId="urn:microsoft.com/office/officeart/2005/8/layout/radial2"/>
    <dgm:cxn modelId="{F10A9EC2-1FA4-4E65-BFBE-1249DDF42CE3}" type="presParOf" srcId="{4CD52989-BC4B-4271-AC0A-4E93A1A1AD6C}" destId="{FEF69B91-F3BD-42D5-9843-7CFA0DA7911A}" srcOrd="0" destOrd="0" presId="urn:microsoft.com/office/officeart/2005/8/layout/radial2"/>
    <dgm:cxn modelId="{0444B150-DC58-4B7A-B16A-231321759D88}" type="presParOf" srcId="{FEF69B91-F3BD-42D5-9843-7CFA0DA7911A}" destId="{E090F825-4FF6-4330-9ED2-F4DF314A88AE}" srcOrd="0" destOrd="0" presId="urn:microsoft.com/office/officeart/2005/8/layout/radial2"/>
    <dgm:cxn modelId="{51735F38-2061-44FA-A935-F44C5BAB7D23}" type="presParOf" srcId="{FEF69B91-F3BD-42D5-9843-7CFA0DA7911A}" destId="{A052FE4E-EB91-48DC-808B-B1DFE10320B7}" srcOrd="1" destOrd="0" presId="urn:microsoft.com/office/officeart/2005/8/layout/radial2"/>
    <dgm:cxn modelId="{E2A2A13F-7C3C-4991-82CA-4E2249F10971}" type="presParOf" srcId="{4CD52989-BC4B-4271-AC0A-4E93A1A1AD6C}" destId="{BC54A0C2-0EE2-48E2-9A02-D4AE0D1CDFAC}" srcOrd="1" destOrd="0" presId="urn:microsoft.com/office/officeart/2005/8/layout/radial2"/>
    <dgm:cxn modelId="{0FEC0027-5AD9-4BCB-8B57-870555D94B26}" type="presParOf" srcId="{4CD52989-BC4B-4271-AC0A-4E93A1A1AD6C}" destId="{ED5E7328-67FC-49AB-B33F-5D3F7526F514}" srcOrd="2" destOrd="0" presId="urn:microsoft.com/office/officeart/2005/8/layout/radial2"/>
    <dgm:cxn modelId="{B1C38265-E0BD-4E91-8750-B0CCFD7E076A}" type="presParOf" srcId="{ED5E7328-67FC-49AB-B33F-5D3F7526F514}" destId="{B3DE24AE-6982-4E0F-B38A-03634E85BBAA}" srcOrd="0" destOrd="0" presId="urn:microsoft.com/office/officeart/2005/8/layout/radial2"/>
    <dgm:cxn modelId="{DC16AE71-7D92-42C1-BA0C-4583E79BCE6C}" type="presParOf" srcId="{ED5E7328-67FC-49AB-B33F-5D3F7526F514}" destId="{21AEC473-1321-40D9-9A2E-E35FB13A302A}" srcOrd="1" destOrd="0" presId="urn:microsoft.com/office/officeart/2005/8/layout/radial2"/>
    <dgm:cxn modelId="{A0EBEF3C-223E-4EF6-A75E-1CF8AD303689}" type="presParOf" srcId="{4CD52989-BC4B-4271-AC0A-4E93A1A1AD6C}" destId="{CF0BF3C2-B9A1-48CD-9885-D5277C6233E7}" srcOrd="3" destOrd="0" presId="urn:microsoft.com/office/officeart/2005/8/layout/radial2"/>
    <dgm:cxn modelId="{ECC6FBCC-7F78-44F9-9F7E-B2F736B87869}" type="presParOf" srcId="{4CD52989-BC4B-4271-AC0A-4E93A1A1AD6C}" destId="{A48639C3-C9B0-4F75-A9F5-58D4309F31E2}" srcOrd="4" destOrd="0" presId="urn:microsoft.com/office/officeart/2005/8/layout/radial2"/>
    <dgm:cxn modelId="{D015505F-A139-418E-8826-DD7C4D6EDF97}" type="presParOf" srcId="{A48639C3-C9B0-4F75-A9F5-58D4309F31E2}" destId="{897C1F99-C9E6-4EDE-A09B-EE3F9F14E1E6}" srcOrd="0" destOrd="0" presId="urn:microsoft.com/office/officeart/2005/8/layout/radial2"/>
    <dgm:cxn modelId="{5A42E2B3-BEDC-4AC1-AA4C-3BCAB5B50526}" type="presParOf" srcId="{A48639C3-C9B0-4F75-A9F5-58D4309F31E2}" destId="{EEC581D6-81C5-4678-BE38-5192733A4326}" srcOrd="1" destOrd="0" presId="urn:microsoft.com/office/officeart/2005/8/layout/radial2"/>
    <dgm:cxn modelId="{B9EC7426-B44B-4421-A081-C4903A9811DF}" type="presParOf" srcId="{4CD52989-BC4B-4271-AC0A-4E93A1A1AD6C}" destId="{0AADC7DC-C71A-42C9-AE27-519AFA085594}" srcOrd="5" destOrd="0" presId="urn:microsoft.com/office/officeart/2005/8/layout/radial2"/>
    <dgm:cxn modelId="{C754F543-EB7A-461E-9E4B-89B1F27214E9}" type="presParOf" srcId="{4CD52989-BC4B-4271-AC0A-4E93A1A1AD6C}" destId="{1B5641D6-8F04-433F-828C-231420ACF949}" srcOrd="6" destOrd="0" presId="urn:microsoft.com/office/officeart/2005/8/layout/radial2"/>
    <dgm:cxn modelId="{0E0A1FE9-6025-4B5C-BAE9-400A999F93C8}" type="presParOf" srcId="{1B5641D6-8F04-433F-828C-231420ACF949}" destId="{A779F2D5-5B17-4AA9-A353-55FF93A7EF1A}" srcOrd="0" destOrd="0" presId="urn:microsoft.com/office/officeart/2005/8/layout/radial2"/>
    <dgm:cxn modelId="{5A66C829-709E-4A84-B280-196F4C80D9F9}" type="presParOf" srcId="{1B5641D6-8F04-433F-828C-231420ACF949}" destId="{05B8C6E9-F699-43BC-8AD3-56EB74CCF064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1674AD8-831C-4631-8D54-1E0C5ACB38DC}" type="doc">
      <dgm:prSet loTypeId="urn:microsoft.com/office/officeart/2005/8/layout/radial2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E1A4CC7-6752-4770-A4AF-DDB4F896B03A}">
      <dgm:prSet phldrT="[Text]" custT="1"/>
      <dgm:spPr/>
      <dgm:t>
        <a:bodyPr/>
        <a:lstStyle/>
        <a:p>
          <a:r>
            <a:rPr lang="en-GB" sz="1800" dirty="0" smtClean="0">
              <a:solidFill>
                <a:schemeClr val="tx1"/>
              </a:solidFill>
              <a:latin typeface="+mj-lt"/>
            </a:rPr>
            <a:t>Simple Interface</a:t>
          </a:r>
          <a:endParaRPr lang="en-GB" sz="1800" dirty="0">
            <a:solidFill>
              <a:schemeClr val="tx1"/>
            </a:solidFill>
            <a:latin typeface="+mj-lt"/>
          </a:endParaRPr>
        </a:p>
      </dgm:t>
    </dgm:pt>
    <dgm:pt modelId="{889D7F5E-E3F0-4531-AF5D-6654BE167005}" type="parTrans" cxnId="{F39868D6-AD44-4825-81E8-7B6E9D219A8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8E28B00-0833-409F-B2D2-E114B25AB085}" type="sibTrans" cxnId="{F39868D6-AD44-4825-81E8-7B6E9D219A8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3A8559FF-D3DF-4792-AC38-B3805FBD7B71}">
      <dgm:prSet phldrT="[Text]" custT="1"/>
      <dgm:spPr/>
      <dgm:t>
        <a:bodyPr/>
        <a:lstStyle/>
        <a:p>
          <a:r>
            <a:rPr lang="en-GB" sz="1600" dirty="0" smtClean="0">
              <a:latin typeface="+mj-lt"/>
            </a:rPr>
            <a:t>Only necessary info is included.</a:t>
          </a:r>
          <a:endParaRPr lang="en-GB" sz="1600" dirty="0">
            <a:latin typeface="+mj-lt"/>
          </a:endParaRPr>
        </a:p>
      </dgm:t>
    </dgm:pt>
    <dgm:pt modelId="{1471DD56-FB4C-4120-98B1-DF0B01FF6DEB}" type="parTrans" cxnId="{943D80D6-42AC-4AA0-A854-337F9A6A54B4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B89C518E-4A34-4AE3-B836-2CAB422D3E2D}" type="sibTrans" cxnId="{943D80D6-42AC-4AA0-A854-337F9A6A54B4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0F37EC03-BA1E-45A5-B66B-447AC25F00CA}">
      <dgm:prSet phldrT="[Text]" custT="1"/>
      <dgm:spPr/>
      <dgm:t>
        <a:bodyPr/>
        <a:lstStyle/>
        <a:p>
          <a:r>
            <a:rPr lang="en-GB" sz="1800" dirty="0" smtClean="0">
              <a:solidFill>
                <a:schemeClr val="tx1"/>
              </a:solidFill>
              <a:latin typeface="+mj-lt"/>
            </a:rPr>
            <a:t>Validated Checklist</a:t>
          </a:r>
          <a:endParaRPr lang="en-GB" sz="1800" dirty="0">
            <a:solidFill>
              <a:schemeClr val="tx1"/>
            </a:solidFill>
            <a:latin typeface="+mj-lt"/>
          </a:endParaRPr>
        </a:p>
      </dgm:t>
    </dgm:pt>
    <dgm:pt modelId="{2E41042B-C80C-4B58-A182-2388A37FDFA1}" type="parTrans" cxnId="{809C91C6-AE4D-4E6A-9D8B-258485C7C89A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0742E1E-C137-42D8-AA61-750573AB7A0C}" type="sibTrans" cxnId="{809C91C6-AE4D-4E6A-9D8B-258485C7C89A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5885C64-2E9E-4266-924D-DE70F0777A56}">
      <dgm:prSet phldrT="[Text]" custT="1"/>
      <dgm:spPr/>
      <dgm:t>
        <a:bodyPr/>
        <a:lstStyle/>
        <a:p>
          <a:r>
            <a:rPr lang="en-GB" sz="1600" dirty="0" smtClean="0">
              <a:latin typeface="+mj-lt"/>
            </a:rPr>
            <a:t>All pre-requisites of Thesis Defense are validated before submission.</a:t>
          </a:r>
          <a:endParaRPr lang="en-GB" sz="1600" dirty="0">
            <a:latin typeface="+mj-lt"/>
          </a:endParaRPr>
        </a:p>
      </dgm:t>
    </dgm:pt>
    <dgm:pt modelId="{66B59210-C603-42DE-BC94-267CA3CFC048}" type="parTrans" cxnId="{81E58820-B188-46DD-BE83-B8FDD6041ACC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5CE22BE-8CEC-45A2-B163-8642256E921D}" type="sibTrans" cxnId="{81E58820-B188-46DD-BE83-B8FDD6041ACC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467EB42E-EE09-4AF3-A889-1D04D296DD1F}">
      <dgm:prSet phldrT="[Text]" custT="1"/>
      <dgm:spPr/>
      <dgm:t>
        <a:bodyPr/>
        <a:lstStyle/>
        <a:p>
          <a:r>
            <a:rPr lang="en-GB" sz="1800" dirty="0" smtClean="0">
              <a:solidFill>
                <a:schemeClr val="tx1"/>
              </a:solidFill>
              <a:latin typeface="+mj-lt"/>
            </a:rPr>
            <a:t>Required Info</a:t>
          </a:r>
          <a:endParaRPr lang="en-GB" sz="1800" dirty="0">
            <a:solidFill>
              <a:schemeClr val="tx1"/>
            </a:solidFill>
            <a:latin typeface="+mj-lt"/>
          </a:endParaRPr>
        </a:p>
      </dgm:t>
    </dgm:pt>
    <dgm:pt modelId="{7F284DFB-2D9B-4FB2-B9DB-672E14B84C1F}" type="parTrans" cxnId="{535B5396-55F7-4BFE-9057-7681FA1D25AF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BF47E2A0-F834-441A-B969-31DF3E04C8F8}" type="sibTrans" cxnId="{535B5396-55F7-4BFE-9057-7681FA1D25AF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7EAD5DDF-8C7E-4871-B7DD-50632F0089F8}">
      <dgm:prSet phldrT="[Text]" custT="1"/>
      <dgm:spPr/>
      <dgm:t>
        <a:bodyPr/>
        <a:lstStyle/>
        <a:p>
          <a:r>
            <a:rPr lang="en-GB" sz="1400" dirty="0" err="1" smtClean="0">
              <a:latin typeface="+mj-lt"/>
            </a:rPr>
            <a:t>Defense</a:t>
          </a:r>
          <a:r>
            <a:rPr lang="en-GB" sz="1400" dirty="0" smtClean="0">
              <a:latin typeface="+mj-lt"/>
            </a:rPr>
            <a:t> Info:</a:t>
          </a:r>
          <a:endParaRPr lang="en-GB" sz="1400" dirty="0">
            <a:latin typeface="+mj-lt"/>
          </a:endParaRPr>
        </a:p>
      </dgm:t>
    </dgm:pt>
    <dgm:pt modelId="{C2263752-77CB-4D4C-A203-6AB114816DA6}" type="parTrans" cxnId="{DC679049-BC21-453E-B35A-A3CD695AC1A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DD07362D-9915-4BD6-B74E-45263167DFC2}" type="sibTrans" cxnId="{DC679049-BC21-453E-B35A-A3CD695AC1A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EEFF6E3-EEF3-4D32-A027-7BA977DABCAC}">
      <dgm:prSet phldrT="[Text]" custT="1"/>
      <dgm:spPr/>
      <dgm:t>
        <a:bodyPr/>
        <a:lstStyle/>
        <a:p>
          <a:r>
            <a:rPr lang="en-GB" sz="1600" dirty="0" smtClean="0">
              <a:latin typeface="+mj-lt"/>
            </a:rPr>
            <a:t>Fast feedback about missing requirements. </a:t>
          </a:r>
          <a:endParaRPr lang="en-GB" sz="1600" dirty="0">
            <a:latin typeface="+mj-lt"/>
          </a:endParaRPr>
        </a:p>
      </dgm:t>
    </dgm:pt>
    <dgm:pt modelId="{3AB9F324-9479-4A0C-B916-4F5C7C0AEC8A}" type="parTrans" cxnId="{7BA03072-D4D0-4787-980D-DA08A41454E7}">
      <dgm:prSet/>
      <dgm:spPr/>
      <dgm:t>
        <a:bodyPr/>
        <a:lstStyle/>
        <a:p>
          <a:endParaRPr lang="en-GB"/>
        </a:p>
      </dgm:t>
    </dgm:pt>
    <dgm:pt modelId="{3B3B954F-E68A-4477-9989-C723E19FC974}" type="sibTrans" cxnId="{7BA03072-D4D0-4787-980D-DA08A41454E7}">
      <dgm:prSet/>
      <dgm:spPr/>
      <dgm:t>
        <a:bodyPr/>
        <a:lstStyle/>
        <a:p>
          <a:endParaRPr lang="en-GB"/>
        </a:p>
      </dgm:t>
    </dgm:pt>
    <dgm:pt modelId="{6188DCF4-4F68-4D90-8D09-92909E35D1D3}">
      <dgm:prSet phldrT="[Text]" custT="1"/>
      <dgm:spPr/>
      <dgm:t>
        <a:bodyPr/>
        <a:lstStyle/>
        <a:p>
          <a:r>
            <a:rPr lang="en-GB" sz="1400" dirty="0" smtClean="0">
              <a:latin typeface="+mj-lt"/>
            </a:rPr>
            <a:t>Published/accepted ISI Journal Publications  (only) resulted from Thesis work.</a:t>
          </a:r>
          <a:endParaRPr lang="en-GB" sz="1400" dirty="0">
            <a:latin typeface="+mj-lt"/>
          </a:endParaRPr>
        </a:p>
      </dgm:t>
    </dgm:pt>
    <dgm:pt modelId="{C311BC94-9285-4F8B-878A-5393899C7077}" type="parTrans" cxnId="{63AD7B8B-E8E9-4519-84BF-81FB7170A4E5}">
      <dgm:prSet/>
      <dgm:spPr/>
      <dgm:t>
        <a:bodyPr/>
        <a:lstStyle/>
        <a:p>
          <a:endParaRPr lang="en-GB"/>
        </a:p>
      </dgm:t>
    </dgm:pt>
    <dgm:pt modelId="{9B66FC48-BB44-4650-8A81-52E948A083B1}" type="sibTrans" cxnId="{63AD7B8B-E8E9-4519-84BF-81FB7170A4E5}">
      <dgm:prSet/>
      <dgm:spPr/>
      <dgm:t>
        <a:bodyPr/>
        <a:lstStyle/>
        <a:p>
          <a:endParaRPr lang="en-GB"/>
        </a:p>
      </dgm:t>
    </dgm:pt>
    <dgm:pt modelId="{09C0046E-BC6F-4A8C-87EC-BDE7E0A64EED}">
      <dgm:prSet phldrT="[Text]" custT="1"/>
      <dgm:spPr/>
      <dgm:t>
        <a:bodyPr/>
        <a:lstStyle/>
        <a:p>
          <a:r>
            <a:rPr lang="en-GB" sz="1400" dirty="0" smtClean="0">
              <a:latin typeface="+mj-lt"/>
            </a:rPr>
            <a:t>Time, Date, Location</a:t>
          </a:r>
          <a:endParaRPr lang="en-GB" sz="1400" dirty="0">
            <a:latin typeface="+mj-lt"/>
          </a:endParaRPr>
        </a:p>
      </dgm:t>
    </dgm:pt>
    <dgm:pt modelId="{E7855126-A8B2-4177-944B-CDC9EB0E0BE8}" type="parTrans" cxnId="{DD02A089-C62D-4995-A57D-C3AE26466264}">
      <dgm:prSet/>
      <dgm:spPr/>
      <dgm:t>
        <a:bodyPr/>
        <a:lstStyle/>
        <a:p>
          <a:endParaRPr lang="en-US"/>
        </a:p>
      </dgm:t>
    </dgm:pt>
    <dgm:pt modelId="{97C775B2-402E-4049-AF03-DF0BB6BC5E2F}" type="sibTrans" cxnId="{DD02A089-C62D-4995-A57D-C3AE26466264}">
      <dgm:prSet/>
      <dgm:spPr/>
      <dgm:t>
        <a:bodyPr/>
        <a:lstStyle/>
        <a:p>
          <a:endParaRPr lang="en-US"/>
        </a:p>
      </dgm:t>
    </dgm:pt>
    <dgm:pt modelId="{6A31AD1E-36D0-42CE-973E-54398EF06926}">
      <dgm:prSet phldrT="[Text]" custT="1"/>
      <dgm:spPr/>
      <dgm:t>
        <a:bodyPr/>
        <a:lstStyle/>
        <a:p>
          <a:r>
            <a:rPr lang="en-GB" sz="1400" dirty="0" smtClean="0">
              <a:latin typeface="+mj-lt"/>
            </a:rPr>
            <a:t>Request should reach </a:t>
          </a:r>
          <a:r>
            <a:rPr lang="en-GB" sz="1400" dirty="0" err="1" smtClean="0">
              <a:latin typeface="+mj-lt"/>
            </a:rPr>
            <a:t>DGS</a:t>
          </a:r>
          <a:r>
            <a:rPr lang="en-GB" sz="1400" dirty="0" smtClean="0">
              <a:latin typeface="+mj-lt"/>
            </a:rPr>
            <a:t> at least 2 weeks before the intended date of </a:t>
          </a:r>
          <a:r>
            <a:rPr lang="en-GB" sz="1400" dirty="0" err="1" smtClean="0">
              <a:latin typeface="+mj-lt"/>
            </a:rPr>
            <a:t>defense</a:t>
          </a:r>
          <a:r>
            <a:rPr lang="en-GB" sz="1400" dirty="0" smtClean="0">
              <a:latin typeface="+mj-lt"/>
            </a:rPr>
            <a:t>.</a:t>
          </a:r>
          <a:endParaRPr lang="en-GB" sz="1400" dirty="0">
            <a:latin typeface="+mj-lt"/>
          </a:endParaRPr>
        </a:p>
      </dgm:t>
    </dgm:pt>
    <dgm:pt modelId="{292BE15E-F0FA-48BE-BADD-415DEA4EFAE4}" type="parTrans" cxnId="{0CED78DA-AC5A-4E98-8F34-64ED1FD04E5C}">
      <dgm:prSet/>
      <dgm:spPr/>
      <dgm:t>
        <a:bodyPr/>
        <a:lstStyle/>
        <a:p>
          <a:endParaRPr lang="en-GB"/>
        </a:p>
      </dgm:t>
    </dgm:pt>
    <dgm:pt modelId="{45B75B26-0FC7-42B0-9AAA-5569B1D250E7}" type="sibTrans" cxnId="{0CED78DA-AC5A-4E98-8F34-64ED1FD04E5C}">
      <dgm:prSet/>
      <dgm:spPr/>
      <dgm:t>
        <a:bodyPr/>
        <a:lstStyle/>
        <a:p>
          <a:endParaRPr lang="en-GB"/>
        </a:p>
      </dgm:t>
    </dgm:pt>
    <dgm:pt modelId="{1EA7C134-8487-4829-8F6E-C3294C0E1F0D}" type="pres">
      <dgm:prSet presAssocID="{B1674AD8-831C-4631-8D54-1E0C5ACB38D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CD52989-BC4B-4271-AC0A-4E93A1A1AD6C}" type="pres">
      <dgm:prSet presAssocID="{B1674AD8-831C-4631-8D54-1E0C5ACB38DC}" presName="cycle" presStyleCnt="0"/>
      <dgm:spPr/>
    </dgm:pt>
    <dgm:pt modelId="{FEF69B91-F3BD-42D5-9843-7CFA0DA7911A}" type="pres">
      <dgm:prSet presAssocID="{B1674AD8-831C-4631-8D54-1E0C5ACB38DC}" presName="centerShape" presStyleCnt="0"/>
      <dgm:spPr/>
    </dgm:pt>
    <dgm:pt modelId="{E090F825-4FF6-4330-9ED2-F4DF314A88AE}" type="pres">
      <dgm:prSet presAssocID="{B1674AD8-831C-4631-8D54-1E0C5ACB38DC}" presName="connSite" presStyleLbl="node1" presStyleIdx="0" presStyleCnt="4"/>
      <dgm:spPr/>
    </dgm:pt>
    <dgm:pt modelId="{A052FE4E-EB91-48DC-808B-B1DFE10320B7}" type="pres">
      <dgm:prSet presAssocID="{B1674AD8-831C-4631-8D54-1E0C5ACB38DC}" presName="visible" presStyleLbl="node1" presStyleIdx="0" presStyleCnt="4" custScaleX="161789" custScaleY="169420" custLinFactNeighborX="-33162" custLinFactNeighborY="-3700"/>
      <dgm:spPr>
        <a:prstGeom prst="round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BC54A0C2-0EE2-48E2-9A02-D4AE0D1CDFAC}" type="pres">
      <dgm:prSet presAssocID="{889D7F5E-E3F0-4531-AF5D-6654BE167005}" presName="Name25" presStyleLbl="parChTrans1D1" presStyleIdx="0" presStyleCnt="3"/>
      <dgm:spPr/>
      <dgm:t>
        <a:bodyPr/>
        <a:lstStyle/>
        <a:p>
          <a:endParaRPr lang="en-GB"/>
        </a:p>
      </dgm:t>
    </dgm:pt>
    <dgm:pt modelId="{ED5E7328-67FC-49AB-B33F-5D3F7526F514}" type="pres">
      <dgm:prSet presAssocID="{CE1A4CC7-6752-4770-A4AF-DDB4F896B03A}" presName="node" presStyleCnt="0"/>
      <dgm:spPr/>
    </dgm:pt>
    <dgm:pt modelId="{B3DE24AE-6982-4E0F-B38A-03634E85BBAA}" type="pres">
      <dgm:prSet presAssocID="{CE1A4CC7-6752-4770-A4AF-DDB4F896B03A}" presName="parentNode" presStyleLbl="node1" presStyleIdx="1" presStyleCnt="4" custLinFactNeighborX="45439" custLinFactNeighborY="542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1AEC473-1321-40D9-9A2E-E35FB13A302A}" type="pres">
      <dgm:prSet presAssocID="{CE1A4CC7-6752-4770-A4AF-DDB4F896B03A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F0BF3C2-B9A1-48CD-9885-D5277C6233E7}" type="pres">
      <dgm:prSet presAssocID="{2E41042B-C80C-4B58-A182-2388A37FDFA1}" presName="Name25" presStyleLbl="parChTrans1D1" presStyleIdx="1" presStyleCnt="3"/>
      <dgm:spPr/>
      <dgm:t>
        <a:bodyPr/>
        <a:lstStyle/>
        <a:p>
          <a:endParaRPr lang="en-GB"/>
        </a:p>
      </dgm:t>
    </dgm:pt>
    <dgm:pt modelId="{A48639C3-C9B0-4F75-A9F5-58D4309F31E2}" type="pres">
      <dgm:prSet presAssocID="{0F37EC03-BA1E-45A5-B66B-447AC25F00CA}" presName="node" presStyleCnt="0"/>
      <dgm:spPr/>
    </dgm:pt>
    <dgm:pt modelId="{897C1F99-C9E6-4EDE-A09B-EE3F9F14E1E6}" type="pres">
      <dgm:prSet presAssocID="{0F37EC03-BA1E-45A5-B66B-447AC25F00CA}" presName="parentNode" presStyleLbl="node1" presStyleIdx="2" presStyleCnt="4" custLinFactNeighborX="47299" custLinFactNeighborY="-786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C581D6-81C5-4678-BE38-5192733A4326}" type="pres">
      <dgm:prSet presAssocID="{0F37EC03-BA1E-45A5-B66B-447AC25F00CA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C959F5-41DE-4CAC-BD75-B44BB2D7500F}" type="pres">
      <dgm:prSet presAssocID="{7F284DFB-2D9B-4FB2-B9DB-672E14B84C1F}" presName="Name25" presStyleLbl="parChTrans1D1" presStyleIdx="2" presStyleCnt="3"/>
      <dgm:spPr/>
      <dgm:t>
        <a:bodyPr/>
        <a:lstStyle/>
        <a:p>
          <a:endParaRPr lang="en-GB"/>
        </a:p>
      </dgm:t>
    </dgm:pt>
    <dgm:pt modelId="{CB33D240-CF51-4FD6-9A18-5D12F955B779}" type="pres">
      <dgm:prSet presAssocID="{467EB42E-EE09-4AF3-A889-1D04D296DD1F}" presName="node" presStyleCnt="0"/>
      <dgm:spPr/>
    </dgm:pt>
    <dgm:pt modelId="{76A390AD-399F-4514-B1AE-D3A0FBDE7A1C}" type="pres">
      <dgm:prSet presAssocID="{467EB42E-EE09-4AF3-A889-1D04D296DD1F}" presName="parentNode" presStyleLbl="node1" presStyleIdx="3" presStyleCnt="4" custLinFactNeighborX="51569" custLinFactNeighborY="-1112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4A3700F-B294-489F-817C-E81E2225C483}" type="pres">
      <dgm:prSet presAssocID="{467EB42E-EE09-4AF3-A889-1D04D296DD1F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E7119B6-B445-4B73-A679-9377AC888AB1}" type="presOf" srcId="{0F37EC03-BA1E-45A5-B66B-447AC25F00CA}" destId="{897C1F99-C9E6-4EDE-A09B-EE3F9F14E1E6}" srcOrd="0" destOrd="0" presId="urn:microsoft.com/office/officeart/2005/8/layout/radial2"/>
    <dgm:cxn modelId="{E87D90B8-E54F-4F18-A86C-DE8A2F7A8901}" type="presOf" srcId="{7F284DFB-2D9B-4FB2-B9DB-672E14B84C1F}" destId="{C3C959F5-41DE-4CAC-BD75-B44BB2D7500F}" srcOrd="0" destOrd="0" presId="urn:microsoft.com/office/officeart/2005/8/layout/radial2"/>
    <dgm:cxn modelId="{F39868D6-AD44-4825-81E8-7B6E9D219A81}" srcId="{B1674AD8-831C-4631-8D54-1E0C5ACB38DC}" destId="{CE1A4CC7-6752-4770-A4AF-DDB4F896B03A}" srcOrd="0" destOrd="0" parTransId="{889D7F5E-E3F0-4531-AF5D-6654BE167005}" sibTransId="{18E28B00-0833-409F-B2D2-E114B25AB085}"/>
    <dgm:cxn modelId="{943D80D6-42AC-4AA0-A854-337F9A6A54B4}" srcId="{CE1A4CC7-6752-4770-A4AF-DDB4F896B03A}" destId="{3A8559FF-D3DF-4792-AC38-B3805FBD7B71}" srcOrd="0" destOrd="0" parTransId="{1471DD56-FB4C-4120-98B1-DF0B01FF6DEB}" sibTransId="{B89C518E-4A34-4AE3-B836-2CAB422D3E2D}"/>
    <dgm:cxn modelId="{63AD7B8B-E8E9-4519-84BF-81FB7170A4E5}" srcId="{467EB42E-EE09-4AF3-A889-1D04D296DD1F}" destId="{6188DCF4-4F68-4D90-8D09-92909E35D1D3}" srcOrd="1" destOrd="0" parTransId="{C311BC94-9285-4F8B-878A-5393899C7077}" sibTransId="{9B66FC48-BB44-4650-8A81-52E948A083B1}"/>
    <dgm:cxn modelId="{0681E95C-2065-4599-95BF-D6C996531D0D}" type="presOf" srcId="{6188DCF4-4F68-4D90-8D09-92909E35D1D3}" destId="{C4A3700F-B294-489F-817C-E81E2225C483}" srcOrd="0" destOrd="2" presId="urn:microsoft.com/office/officeart/2005/8/layout/radial2"/>
    <dgm:cxn modelId="{984B7B61-DB23-425C-9C22-DCF13F63A75E}" type="presOf" srcId="{3A8559FF-D3DF-4792-AC38-B3805FBD7B71}" destId="{21AEC473-1321-40D9-9A2E-E35FB13A302A}" srcOrd="0" destOrd="0" presId="urn:microsoft.com/office/officeart/2005/8/layout/radial2"/>
    <dgm:cxn modelId="{0CED78DA-AC5A-4E98-8F34-64ED1FD04E5C}" srcId="{467EB42E-EE09-4AF3-A889-1D04D296DD1F}" destId="{6A31AD1E-36D0-42CE-973E-54398EF06926}" srcOrd="2" destOrd="0" parTransId="{292BE15E-F0FA-48BE-BADD-415DEA4EFAE4}" sibTransId="{45B75B26-0FC7-42B0-9AAA-5569B1D250E7}"/>
    <dgm:cxn modelId="{A35A1BC4-4F24-4991-A2CA-905456709B07}" type="presOf" srcId="{889D7F5E-E3F0-4531-AF5D-6654BE167005}" destId="{BC54A0C2-0EE2-48E2-9A02-D4AE0D1CDFAC}" srcOrd="0" destOrd="0" presId="urn:microsoft.com/office/officeart/2005/8/layout/radial2"/>
    <dgm:cxn modelId="{FA9565F7-5214-4ACB-99B1-AD7312ECCA72}" type="presOf" srcId="{7EAD5DDF-8C7E-4871-B7DD-50632F0089F8}" destId="{C4A3700F-B294-489F-817C-E81E2225C483}" srcOrd="0" destOrd="0" presId="urn:microsoft.com/office/officeart/2005/8/layout/radial2"/>
    <dgm:cxn modelId="{F1123A62-D456-445F-814F-FF8864B422CC}" type="presOf" srcId="{467EB42E-EE09-4AF3-A889-1D04D296DD1F}" destId="{76A390AD-399F-4514-B1AE-D3A0FBDE7A1C}" srcOrd="0" destOrd="0" presId="urn:microsoft.com/office/officeart/2005/8/layout/radial2"/>
    <dgm:cxn modelId="{7BA03072-D4D0-4787-980D-DA08A41454E7}" srcId="{0F37EC03-BA1E-45A5-B66B-447AC25F00CA}" destId="{1EEFF6E3-EEF3-4D32-A027-7BA977DABCAC}" srcOrd="1" destOrd="0" parTransId="{3AB9F324-9479-4A0C-B916-4F5C7C0AEC8A}" sibTransId="{3B3B954F-E68A-4477-9989-C723E19FC974}"/>
    <dgm:cxn modelId="{B54B4B9D-14CC-4398-A39F-B0D59ECF3145}" type="presOf" srcId="{09C0046E-BC6F-4A8C-87EC-BDE7E0A64EED}" destId="{C4A3700F-B294-489F-817C-E81E2225C483}" srcOrd="0" destOrd="1" presId="urn:microsoft.com/office/officeart/2005/8/layout/radial2"/>
    <dgm:cxn modelId="{809C91C6-AE4D-4E6A-9D8B-258485C7C89A}" srcId="{B1674AD8-831C-4631-8D54-1E0C5ACB38DC}" destId="{0F37EC03-BA1E-45A5-B66B-447AC25F00CA}" srcOrd="1" destOrd="0" parTransId="{2E41042B-C80C-4B58-A182-2388A37FDFA1}" sibTransId="{10742E1E-C137-42D8-AA61-750573AB7A0C}"/>
    <dgm:cxn modelId="{3559CA17-7B81-49F7-9637-A89C42586A95}" type="presOf" srcId="{6A31AD1E-36D0-42CE-973E-54398EF06926}" destId="{C4A3700F-B294-489F-817C-E81E2225C483}" srcOrd="0" destOrd="3" presId="urn:microsoft.com/office/officeart/2005/8/layout/radial2"/>
    <dgm:cxn modelId="{30EE2937-CFDB-4B82-AB06-37944F2F5AB3}" type="presOf" srcId="{2E41042B-C80C-4B58-A182-2388A37FDFA1}" destId="{CF0BF3C2-B9A1-48CD-9885-D5277C6233E7}" srcOrd="0" destOrd="0" presId="urn:microsoft.com/office/officeart/2005/8/layout/radial2"/>
    <dgm:cxn modelId="{DB6F7A74-C14A-4833-8B13-2059895828F0}" type="presOf" srcId="{65885C64-2E9E-4266-924D-DE70F0777A56}" destId="{EEC581D6-81C5-4678-BE38-5192733A4326}" srcOrd="0" destOrd="0" presId="urn:microsoft.com/office/officeart/2005/8/layout/radial2"/>
    <dgm:cxn modelId="{94EDB313-8C87-4BF2-B169-9CDD2B2A1D6B}" type="presOf" srcId="{CE1A4CC7-6752-4770-A4AF-DDB4F896B03A}" destId="{B3DE24AE-6982-4E0F-B38A-03634E85BBAA}" srcOrd="0" destOrd="0" presId="urn:microsoft.com/office/officeart/2005/8/layout/radial2"/>
    <dgm:cxn modelId="{DC679049-BC21-453E-B35A-A3CD695AC1A1}" srcId="{467EB42E-EE09-4AF3-A889-1D04D296DD1F}" destId="{7EAD5DDF-8C7E-4871-B7DD-50632F0089F8}" srcOrd="0" destOrd="0" parTransId="{C2263752-77CB-4D4C-A203-6AB114816DA6}" sibTransId="{DD07362D-9915-4BD6-B74E-45263167DFC2}"/>
    <dgm:cxn modelId="{535B5396-55F7-4BFE-9057-7681FA1D25AF}" srcId="{B1674AD8-831C-4631-8D54-1E0C5ACB38DC}" destId="{467EB42E-EE09-4AF3-A889-1D04D296DD1F}" srcOrd="2" destOrd="0" parTransId="{7F284DFB-2D9B-4FB2-B9DB-672E14B84C1F}" sibTransId="{BF47E2A0-F834-441A-B969-31DF3E04C8F8}"/>
    <dgm:cxn modelId="{81E58820-B188-46DD-BE83-B8FDD6041ACC}" srcId="{0F37EC03-BA1E-45A5-B66B-447AC25F00CA}" destId="{65885C64-2E9E-4266-924D-DE70F0777A56}" srcOrd="0" destOrd="0" parTransId="{66B59210-C603-42DE-BC94-267CA3CFC048}" sibTransId="{65CE22BE-8CEC-45A2-B163-8642256E921D}"/>
    <dgm:cxn modelId="{DD02A089-C62D-4995-A57D-C3AE26466264}" srcId="{7EAD5DDF-8C7E-4871-B7DD-50632F0089F8}" destId="{09C0046E-BC6F-4A8C-87EC-BDE7E0A64EED}" srcOrd="0" destOrd="0" parTransId="{E7855126-A8B2-4177-944B-CDC9EB0E0BE8}" sibTransId="{97C775B2-402E-4049-AF03-DF0BB6BC5E2F}"/>
    <dgm:cxn modelId="{6458C467-7AC0-4F4D-822A-03665F6C763B}" type="presOf" srcId="{1EEFF6E3-EEF3-4D32-A027-7BA977DABCAC}" destId="{EEC581D6-81C5-4678-BE38-5192733A4326}" srcOrd="0" destOrd="1" presId="urn:microsoft.com/office/officeart/2005/8/layout/radial2"/>
    <dgm:cxn modelId="{4B2EA93E-4EE3-4606-8ABD-22389AE4CEEF}" type="presOf" srcId="{B1674AD8-831C-4631-8D54-1E0C5ACB38DC}" destId="{1EA7C134-8487-4829-8F6E-C3294C0E1F0D}" srcOrd="0" destOrd="0" presId="urn:microsoft.com/office/officeart/2005/8/layout/radial2"/>
    <dgm:cxn modelId="{D4E2C3F2-0384-411C-9C03-8A71B9CD12BD}" type="presParOf" srcId="{1EA7C134-8487-4829-8F6E-C3294C0E1F0D}" destId="{4CD52989-BC4B-4271-AC0A-4E93A1A1AD6C}" srcOrd="0" destOrd="0" presId="urn:microsoft.com/office/officeart/2005/8/layout/radial2"/>
    <dgm:cxn modelId="{24ED18CE-5BCB-45F6-8B56-23679F64A709}" type="presParOf" srcId="{4CD52989-BC4B-4271-AC0A-4E93A1A1AD6C}" destId="{FEF69B91-F3BD-42D5-9843-7CFA0DA7911A}" srcOrd="0" destOrd="0" presId="urn:microsoft.com/office/officeart/2005/8/layout/radial2"/>
    <dgm:cxn modelId="{1BB36D6C-5912-4BA8-84F9-B3A5241A02AC}" type="presParOf" srcId="{FEF69B91-F3BD-42D5-9843-7CFA0DA7911A}" destId="{E090F825-4FF6-4330-9ED2-F4DF314A88AE}" srcOrd="0" destOrd="0" presId="urn:microsoft.com/office/officeart/2005/8/layout/radial2"/>
    <dgm:cxn modelId="{C583BE66-3A23-4C0F-AE85-DEAF73CEC1B4}" type="presParOf" srcId="{FEF69B91-F3BD-42D5-9843-7CFA0DA7911A}" destId="{A052FE4E-EB91-48DC-808B-B1DFE10320B7}" srcOrd="1" destOrd="0" presId="urn:microsoft.com/office/officeart/2005/8/layout/radial2"/>
    <dgm:cxn modelId="{702C7986-75DF-481B-98DF-268CBC7DC41E}" type="presParOf" srcId="{4CD52989-BC4B-4271-AC0A-4E93A1A1AD6C}" destId="{BC54A0C2-0EE2-48E2-9A02-D4AE0D1CDFAC}" srcOrd="1" destOrd="0" presId="urn:microsoft.com/office/officeart/2005/8/layout/radial2"/>
    <dgm:cxn modelId="{89D03F79-012A-41D2-8EAF-7F041EBE907B}" type="presParOf" srcId="{4CD52989-BC4B-4271-AC0A-4E93A1A1AD6C}" destId="{ED5E7328-67FC-49AB-B33F-5D3F7526F514}" srcOrd="2" destOrd="0" presId="urn:microsoft.com/office/officeart/2005/8/layout/radial2"/>
    <dgm:cxn modelId="{2A788504-DCFA-4BAC-A577-B2F8E0CAD29C}" type="presParOf" srcId="{ED5E7328-67FC-49AB-B33F-5D3F7526F514}" destId="{B3DE24AE-6982-4E0F-B38A-03634E85BBAA}" srcOrd="0" destOrd="0" presId="urn:microsoft.com/office/officeart/2005/8/layout/radial2"/>
    <dgm:cxn modelId="{DFC84883-2E15-4660-9F07-AF3693C5D9B0}" type="presParOf" srcId="{ED5E7328-67FC-49AB-B33F-5D3F7526F514}" destId="{21AEC473-1321-40D9-9A2E-E35FB13A302A}" srcOrd="1" destOrd="0" presId="urn:microsoft.com/office/officeart/2005/8/layout/radial2"/>
    <dgm:cxn modelId="{F2E3B7E8-2A5C-49D5-8314-ECC001CE1E39}" type="presParOf" srcId="{4CD52989-BC4B-4271-AC0A-4E93A1A1AD6C}" destId="{CF0BF3C2-B9A1-48CD-9885-D5277C6233E7}" srcOrd="3" destOrd="0" presId="urn:microsoft.com/office/officeart/2005/8/layout/radial2"/>
    <dgm:cxn modelId="{036F31BB-48C1-4537-A9E9-5A34E720207F}" type="presParOf" srcId="{4CD52989-BC4B-4271-AC0A-4E93A1A1AD6C}" destId="{A48639C3-C9B0-4F75-A9F5-58D4309F31E2}" srcOrd="4" destOrd="0" presId="urn:microsoft.com/office/officeart/2005/8/layout/radial2"/>
    <dgm:cxn modelId="{352632F0-1A77-4317-BED3-4E8FD62D8191}" type="presParOf" srcId="{A48639C3-C9B0-4F75-A9F5-58D4309F31E2}" destId="{897C1F99-C9E6-4EDE-A09B-EE3F9F14E1E6}" srcOrd="0" destOrd="0" presId="urn:microsoft.com/office/officeart/2005/8/layout/radial2"/>
    <dgm:cxn modelId="{0779EA97-60E1-4C7D-A489-1C0DB573DEB3}" type="presParOf" srcId="{A48639C3-C9B0-4F75-A9F5-58D4309F31E2}" destId="{EEC581D6-81C5-4678-BE38-5192733A4326}" srcOrd="1" destOrd="0" presId="urn:microsoft.com/office/officeart/2005/8/layout/radial2"/>
    <dgm:cxn modelId="{AFC45BA2-132A-4D2A-B7AE-1A418908326C}" type="presParOf" srcId="{4CD52989-BC4B-4271-AC0A-4E93A1A1AD6C}" destId="{C3C959F5-41DE-4CAC-BD75-B44BB2D7500F}" srcOrd="5" destOrd="0" presId="urn:microsoft.com/office/officeart/2005/8/layout/radial2"/>
    <dgm:cxn modelId="{9CE197B0-B843-4A08-9541-2F099D0B9CFC}" type="presParOf" srcId="{4CD52989-BC4B-4271-AC0A-4E93A1A1AD6C}" destId="{CB33D240-CF51-4FD6-9A18-5D12F955B779}" srcOrd="6" destOrd="0" presId="urn:microsoft.com/office/officeart/2005/8/layout/radial2"/>
    <dgm:cxn modelId="{3F8813AE-0159-4A8D-995F-4B2A37978FBC}" type="presParOf" srcId="{CB33D240-CF51-4FD6-9A18-5D12F955B779}" destId="{76A390AD-399F-4514-B1AE-D3A0FBDE7A1C}" srcOrd="0" destOrd="0" presId="urn:microsoft.com/office/officeart/2005/8/layout/radial2"/>
    <dgm:cxn modelId="{5C623B0D-0A6E-4AD1-BEAD-FD7B02DE585C}" type="presParOf" srcId="{CB33D240-CF51-4FD6-9A18-5D12F955B779}" destId="{C4A3700F-B294-489F-817C-E81E2225C483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7F876C2-9D73-4DA3-8B72-093D5CDE3361}" type="doc">
      <dgm:prSet loTypeId="urn:microsoft.com/office/officeart/2008/layout/RadialCluster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AB46990-7FA1-4059-A143-D6D604721AB9}">
      <dgm:prSet phldrT="[Text]" custT="1"/>
      <dgm:spPr/>
      <dgm:t>
        <a:bodyPr/>
        <a:lstStyle/>
        <a:p>
          <a:r>
            <a:rPr lang="en-GB" sz="1600" dirty="0" err="1" smtClean="0">
              <a:solidFill>
                <a:schemeClr val="tx1"/>
              </a:solidFill>
            </a:rPr>
            <a:t>GradWeb</a:t>
          </a:r>
          <a:endParaRPr lang="en-GB" sz="1600" dirty="0" smtClean="0">
            <a:solidFill>
              <a:schemeClr val="tx1"/>
            </a:solidFill>
          </a:endParaRPr>
        </a:p>
        <a:p>
          <a:r>
            <a:rPr lang="en-GB" sz="1600" dirty="0" smtClean="0">
              <a:solidFill>
                <a:schemeClr val="tx1"/>
              </a:solidFill>
            </a:rPr>
            <a:t>(New services under development)</a:t>
          </a:r>
          <a:endParaRPr lang="en-GB" sz="1600" dirty="0">
            <a:solidFill>
              <a:schemeClr val="tx1"/>
            </a:solidFill>
          </a:endParaRPr>
        </a:p>
      </dgm:t>
    </dgm:pt>
    <dgm:pt modelId="{66075B3B-547D-4C97-8600-CC9C142387D2}" type="parTrans" cxnId="{8273F121-D037-4044-8429-080AC21EAFE2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CEED3F2D-0D8F-483C-AE0F-D1347072A4BB}" type="sibTrans" cxnId="{8273F121-D037-4044-8429-080AC21EAFE2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618156DC-8B65-4BBD-AD86-D3ED277F3481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</a:rPr>
            <a:t>Oral Defence Report</a:t>
          </a:r>
          <a:endParaRPr lang="en-GB" sz="1600" dirty="0">
            <a:solidFill>
              <a:schemeClr val="tx1"/>
            </a:solidFill>
          </a:endParaRPr>
        </a:p>
      </dgm:t>
    </dgm:pt>
    <dgm:pt modelId="{B723EB36-4F89-4F13-A411-AE40FC0E73D8}" type="parTrans" cxnId="{2A04FE62-08BE-48B4-99F7-42CFE1315D0B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0A2010CB-7400-440B-AD7C-FF4FC1904616}" type="sibTrans" cxnId="{2A04FE62-08BE-48B4-99F7-42CFE1315D0B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FCC88A42-83F3-4406-B90B-A5C7C710AF8E}">
      <dgm:prSet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</a:rPr>
            <a:t>Tuition Fee Statement for part-time graduate students</a:t>
          </a:r>
          <a:endParaRPr lang="en-GB" sz="1600" dirty="0">
            <a:solidFill>
              <a:schemeClr val="tx1"/>
            </a:solidFill>
          </a:endParaRPr>
        </a:p>
      </dgm:t>
    </dgm:pt>
    <dgm:pt modelId="{E0FCC011-FC53-4045-BE75-15222F66A0C1}" type="parTrans" cxnId="{0E38C961-F6A2-4604-824A-9439A816CB66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0031E6C2-D365-44BB-B7F0-E6808B3F042C}" type="sibTrans" cxnId="{0E38C961-F6A2-4604-824A-9439A816CB66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FE6A4F17-8FA0-43B4-8D36-07A66A9B5EB8}">
      <dgm:prSet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</a:rPr>
            <a:t>Change of Major</a:t>
          </a:r>
          <a:endParaRPr lang="en-GB" sz="1600" dirty="0">
            <a:solidFill>
              <a:schemeClr val="tx1"/>
            </a:solidFill>
          </a:endParaRPr>
        </a:p>
      </dgm:t>
    </dgm:pt>
    <dgm:pt modelId="{58873803-EC70-4452-86C6-331C1EF11415}" type="parTrans" cxnId="{8CBFC6BC-3965-401C-8266-8F79EC99B51E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0AA5E32E-2B5D-486C-80F7-B50E472C80D4}" type="sibTrans" cxnId="{8CBFC6BC-3965-401C-8266-8F79EC99B51E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70492844-8A92-4D60-ACEA-406C23F28F62}">
      <dgm:prSet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</a:rPr>
            <a:t>Re-admission</a:t>
          </a:r>
          <a:endParaRPr lang="en-GB" sz="1600" dirty="0">
            <a:solidFill>
              <a:schemeClr val="tx1"/>
            </a:solidFill>
          </a:endParaRPr>
        </a:p>
      </dgm:t>
    </dgm:pt>
    <dgm:pt modelId="{188C4AA5-E128-4252-AD94-2DCA9BF22491}" type="parTrans" cxnId="{3BAE8F24-D02F-42EE-9B2E-A878127B39D3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7615F087-AEE4-483F-8E93-1D6A13F99F0E}" type="sibTrans" cxnId="{3BAE8F24-D02F-42EE-9B2E-A878127B39D3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3E23A8DA-2259-4A82-9BFF-63B75777AA87}">
      <dgm:prSet phldrT="[Text]" custT="1"/>
      <dgm:spPr/>
      <dgm:t>
        <a:bodyPr/>
        <a:lstStyle/>
        <a:p>
          <a:pPr rtl="0"/>
          <a:r>
            <a:rPr lang="en-GB" sz="1600" dirty="0" smtClean="0">
              <a:solidFill>
                <a:schemeClr val="tx1"/>
              </a:solidFill>
            </a:rPr>
            <a:t>Progress report for students exceeding degree completion time limit</a:t>
          </a:r>
          <a:endParaRPr lang="en-GB" sz="1600" dirty="0">
            <a:solidFill>
              <a:schemeClr val="tx1"/>
            </a:solidFill>
          </a:endParaRPr>
        </a:p>
      </dgm:t>
    </dgm:pt>
    <dgm:pt modelId="{A4DA26C0-48D7-4839-B80B-8BBF373976D9}" type="parTrans" cxnId="{EDE3B627-B7A2-41EE-BCA2-D3491850EF74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1BF3AE74-3816-4F27-8162-5EFC12AA1F67}" type="sibTrans" cxnId="{EDE3B627-B7A2-41EE-BCA2-D3491850EF74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97423E93-61F7-4E55-A25B-B2A5D8614B47}">
      <dgm:prSet phldrT="[Text]" custT="1"/>
      <dgm:spPr/>
      <dgm:t>
        <a:bodyPr/>
        <a:lstStyle/>
        <a:p>
          <a:pPr rtl="0"/>
          <a:r>
            <a:rPr lang="en-GB" sz="1600" dirty="0" smtClean="0">
              <a:solidFill>
                <a:schemeClr val="tx1"/>
              </a:solidFill>
            </a:rPr>
            <a:t>Graduation processing</a:t>
          </a:r>
          <a:endParaRPr lang="en-GB" sz="1600" dirty="0">
            <a:solidFill>
              <a:schemeClr val="tx1"/>
            </a:solidFill>
          </a:endParaRPr>
        </a:p>
      </dgm:t>
    </dgm:pt>
    <dgm:pt modelId="{72F4E451-557E-4DA8-A494-B6BA6FD0F631}" type="parTrans" cxnId="{84904D64-90AA-4C61-8A9A-A580C67208A5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41082FE9-B7E2-4101-97CA-867033B996CF}" type="sibTrans" cxnId="{84904D64-90AA-4C61-8A9A-A580C67208A5}">
      <dgm:prSet/>
      <dgm:spPr/>
      <dgm:t>
        <a:bodyPr/>
        <a:lstStyle/>
        <a:p>
          <a:endParaRPr lang="en-GB" sz="1600">
            <a:solidFill>
              <a:schemeClr val="tx1"/>
            </a:solidFill>
          </a:endParaRPr>
        </a:p>
      </dgm:t>
    </dgm:pt>
    <dgm:pt modelId="{0E8209C5-D5EC-4C36-BD3C-87AD58E47BF2}" type="pres">
      <dgm:prSet presAssocID="{A7F876C2-9D73-4DA3-8B72-093D5CDE3361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3E59B155-F1FE-4511-96D4-112E495626CC}" type="pres">
      <dgm:prSet presAssocID="{1AB46990-7FA1-4059-A143-D6D604721AB9}" presName="singleCycle" presStyleCnt="0"/>
      <dgm:spPr/>
    </dgm:pt>
    <dgm:pt modelId="{74DC2BDD-59D0-4D07-9C07-6F3FA18D22E4}" type="pres">
      <dgm:prSet presAssocID="{1AB46990-7FA1-4059-A143-D6D604721AB9}" presName="singleCenter" presStyleLbl="node1" presStyleIdx="0" presStyleCnt="7">
        <dgm:presLayoutVars>
          <dgm:chMax val="7"/>
          <dgm:chPref val="7"/>
        </dgm:presLayoutVars>
      </dgm:prSet>
      <dgm:spPr/>
      <dgm:t>
        <a:bodyPr/>
        <a:lstStyle/>
        <a:p>
          <a:endParaRPr lang="en-GB"/>
        </a:p>
      </dgm:t>
    </dgm:pt>
    <dgm:pt modelId="{45365690-ADA9-4B64-8D06-6EF731A28315}" type="pres">
      <dgm:prSet presAssocID="{A4DA26C0-48D7-4839-B80B-8BBF373976D9}" presName="Name56" presStyleLbl="parChTrans1D2" presStyleIdx="0" presStyleCnt="6"/>
      <dgm:spPr/>
      <dgm:t>
        <a:bodyPr/>
        <a:lstStyle/>
        <a:p>
          <a:endParaRPr lang="en-GB"/>
        </a:p>
      </dgm:t>
    </dgm:pt>
    <dgm:pt modelId="{5B0F5DC3-BB5D-4CC7-A69C-2C565791ECF1}" type="pres">
      <dgm:prSet presAssocID="{3E23A8DA-2259-4A82-9BFF-63B75777AA87}" presName="text0" presStyleLbl="node1" presStyleIdx="1" presStyleCnt="7" custScaleX="30492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0F4D300-B945-45D3-941F-240BA53B232F}" type="pres">
      <dgm:prSet presAssocID="{72F4E451-557E-4DA8-A494-B6BA6FD0F631}" presName="Name56" presStyleLbl="parChTrans1D2" presStyleIdx="1" presStyleCnt="6"/>
      <dgm:spPr/>
      <dgm:t>
        <a:bodyPr/>
        <a:lstStyle/>
        <a:p>
          <a:endParaRPr lang="en-GB"/>
        </a:p>
      </dgm:t>
    </dgm:pt>
    <dgm:pt modelId="{890B70AF-85D4-4A20-A898-E4D6FDED7689}" type="pres">
      <dgm:prSet presAssocID="{97423E93-61F7-4E55-A25B-B2A5D8614B47}" presName="text0" presStyleLbl="node1" presStyleIdx="2" presStyleCnt="7" custScaleX="118207" custScaleY="116049" custRadScaleRad="118250" custRadScaleInc="2807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FB8F59F-AFBE-4D34-93F9-7E45554F023F}" type="pres">
      <dgm:prSet presAssocID="{B723EB36-4F89-4F13-A411-AE40FC0E73D8}" presName="Name56" presStyleLbl="parChTrans1D2" presStyleIdx="2" presStyleCnt="6"/>
      <dgm:spPr/>
      <dgm:t>
        <a:bodyPr/>
        <a:lstStyle/>
        <a:p>
          <a:endParaRPr lang="en-GB"/>
        </a:p>
      </dgm:t>
    </dgm:pt>
    <dgm:pt modelId="{D339C701-F4F9-40C0-8FE2-E765F1CBEB54}" type="pres">
      <dgm:prSet presAssocID="{618156DC-8B65-4BBD-AD86-D3ED277F3481}" presName="text0" presStyleLbl="node1" presStyleIdx="3" presStyleCnt="7" custRadScaleRad="121257" custRadScaleInc="-3359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BFD85E6-EF18-46D7-90F6-6283E1813362}" type="pres">
      <dgm:prSet presAssocID="{E0FCC011-FC53-4045-BE75-15222F66A0C1}" presName="Name56" presStyleLbl="parChTrans1D2" presStyleIdx="3" presStyleCnt="6"/>
      <dgm:spPr/>
      <dgm:t>
        <a:bodyPr/>
        <a:lstStyle/>
        <a:p>
          <a:endParaRPr lang="en-GB"/>
        </a:p>
      </dgm:t>
    </dgm:pt>
    <dgm:pt modelId="{82277A77-49CB-4337-BC59-9D6A8B06402A}" type="pres">
      <dgm:prSet presAssocID="{FCC88A42-83F3-4406-B90B-A5C7C710AF8E}" presName="text0" presStyleLbl="node1" presStyleIdx="4" presStyleCnt="7" custScaleX="25678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212564-F7A2-4CBD-9711-B3B5C94E5712}" type="pres">
      <dgm:prSet presAssocID="{188C4AA5-E128-4252-AD94-2DCA9BF22491}" presName="Name56" presStyleLbl="parChTrans1D2" presStyleIdx="4" presStyleCnt="6"/>
      <dgm:spPr/>
      <dgm:t>
        <a:bodyPr/>
        <a:lstStyle/>
        <a:p>
          <a:endParaRPr lang="en-GB"/>
        </a:p>
      </dgm:t>
    </dgm:pt>
    <dgm:pt modelId="{05BF0CB0-462C-4882-BF86-0215D153C546}" type="pres">
      <dgm:prSet presAssocID="{70492844-8A92-4D60-ACEA-406C23F28F62}" presName="text0" presStyleLbl="node1" presStyleIdx="5" presStyleCnt="7" custScaleX="106947" custScaleY="116050" custRadScaleRad="116958" custRadScaleInc="4496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96C7255-65F4-4DCA-BC60-3B8A45053EA4}" type="pres">
      <dgm:prSet presAssocID="{58873803-EC70-4452-86C6-331C1EF11415}" presName="Name56" presStyleLbl="parChTrans1D2" presStyleIdx="5" presStyleCnt="6"/>
      <dgm:spPr/>
      <dgm:t>
        <a:bodyPr/>
        <a:lstStyle/>
        <a:p>
          <a:endParaRPr lang="en-GB"/>
        </a:p>
      </dgm:t>
    </dgm:pt>
    <dgm:pt modelId="{1402F93C-FE9E-4377-B0FB-206DEF5605EC}" type="pres">
      <dgm:prSet presAssocID="{FE6A4F17-8FA0-43B4-8D36-07A66A9B5EB8}" presName="text0" presStyleLbl="node1" presStyleIdx="6" presStyleCnt="7" custRadScaleRad="120273" custRadScaleInc="-2934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FAAB2B3-C558-4980-A18B-C10FBCE7FFE2}" type="presOf" srcId="{618156DC-8B65-4BBD-AD86-D3ED277F3481}" destId="{D339C701-F4F9-40C0-8FE2-E765F1CBEB54}" srcOrd="0" destOrd="0" presId="urn:microsoft.com/office/officeart/2008/layout/RadialCluster"/>
    <dgm:cxn modelId="{E42740CD-2C55-4CBD-8D69-EE6478F277BB}" type="presOf" srcId="{58873803-EC70-4452-86C6-331C1EF11415}" destId="{096C7255-65F4-4DCA-BC60-3B8A45053EA4}" srcOrd="0" destOrd="0" presId="urn:microsoft.com/office/officeart/2008/layout/RadialCluster"/>
    <dgm:cxn modelId="{2A04FE62-08BE-48B4-99F7-42CFE1315D0B}" srcId="{1AB46990-7FA1-4059-A143-D6D604721AB9}" destId="{618156DC-8B65-4BBD-AD86-D3ED277F3481}" srcOrd="2" destOrd="0" parTransId="{B723EB36-4F89-4F13-A411-AE40FC0E73D8}" sibTransId="{0A2010CB-7400-440B-AD7C-FF4FC1904616}"/>
    <dgm:cxn modelId="{43B7270C-FDCC-4800-AF2A-F73D94D66FB8}" type="presOf" srcId="{E0FCC011-FC53-4045-BE75-15222F66A0C1}" destId="{DBFD85E6-EF18-46D7-90F6-6283E1813362}" srcOrd="0" destOrd="0" presId="urn:microsoft.com/office/officeart/2008/layout/RadialCluster"/>
    <dgm:cxn modelId="{83D7A2D5-E4C1-4692-9F3E-205C253D05FE}" type="presOf" srcId="{97423E93-61F7-4E55-A25B-B2A5D8614B47}" destId="{890B70AF-85D4-4A20-A898-E4D6FDED7689}" srcOrd="0" destOrd="0" presId="urn:microsoft.com/office/officeart/2008/layout/RadialCluster"/>
    <dgm:cxn modelId="{8273F121-D037-4044-8429-080AC21EAFE2}" srcId="{A7F876C2-9D73-4DA3-8B72-093D5CDE3361}" destId="{1AB46990-7FA1-4059-A143-D6D604721AB9}" srcOrd="0" destOrd="0" parTransId="{66075B3B-547D-4C97-8600-CC9C142387D2}" sibTransId="{CEED3F2D-0D8F-483C-AE0F-D1347072A4BB}"/>
    <dgm:cxn modelId="{B47844FB-46DB-4AB1-94D2-B9B4527B7326}" type="presOf" srcId="{A4DA26C0-48D7-4839-B80B-8BBF373976D9}" destId="{45365690-ADA9-4B64-8D06-6EF731A28315}" srcOrd="0" destOrd="0" presId="urn:microsoft.com/office/officeart/2008/layout/RadialCluster"/>
    <dgm:cxn modelId="{67D78218-994F-4E79-88FA-DE7DC69FE92D}" type="presOf" srcId="{72F4E451-557E-4DA8-A494-B6BA6FD0F631}" destId="{C0F4D300-B945-45D3-941F-240BA53B232F}" srcOrd="0" destOrd="0" presId="urn:microsoft.com/office/officeart/2008/layout/RadialCluster"/>
    <dgm:cxn modelId="{B1ABCFD9-13E8-4E35-A847-7BF51996F965}" type="presOf" srcId="{70492844-8A92-4D60-ACEA-406C23F28F62}" destId="{05BF0CB0-462C-4882-BF86-0215D153C546}" srcOrd="0" destOrd="0" presId="urn:microsoft.com/office/officeart/2008/layout/RadialCluster"/>
    <dgm:cxn modelId="{3BAE8F24-D02F-42EE-9B2E-A878127B39D3}" srcId="{1AB46990-7FA1-4059-A143-D6D604721AB9}" destId="{70492844-8A92-4D60-ACEA-406C23F28F62}" srcOrd="4" destOrd="0" parTransId="{188C4AA5-E128-4252-AD94-2DCA9BF22491}" sibTransId="{7615F087-AEE4-483F-8E93-1D6A13F99F0E}"/>
    <dgm:cxn modelId="{45AB5538-8DD1-470C-A866-C776B1447BF4}" type="presOf" srcId="{1AB46990-7FA1-4059-A143-D6D604721AB9}" destId="{74DC2BDD-59D0-4D07-9C07-6F3FA18D22E4}" srcOrd="0" destOrd="0" presId="urn:microsoft.com/office/officeart/2008/layout/RadialCluster"/>
    <dgm:cxn modelId="{EDE3B627-B7A2-41EE-BCA2-D3491850EF74}" srcId="{1AB46990-7FA1-4059-A143-D6D604721AB9}" destId="{3E23A8DA-2259-4A82-9BFF-63B75777AA87}" srcOrd="0" destOrd="0" parTransId="{A4DA26C0-48D7-4839-B80B-8BBF373976D9}" sibTransId="{1BF3AE74-3816-4F27-8162-5EFC12AA1F67}"/>
    <dgm:cxn modelId="{0E38C961-F6A2-4604-824A-9439A816CB66}" srcId="{1AB46990-7FA1-4059-A143-D6D604721AB9}" destId="{FCC88A42-83F3-4406-B90B-A5C7C710AF8E}" srcOrd="3" destOrd="0" parTransId="{E0FCC011-FC53-4045-BE75-15222F66A0C1}" sibTransId="{0031E6C2-D365-44BB-B7F0-E6808B3F042C}"/>
    <dgm:cxn modelId="{84904D64-90AA-4C61-8A9A-A580C67208A5}" srcId="{1AB46990-7FA1-4059-A143-D6D604721AB9}" destId="{97423E93-61F7-4E55-A25B-B2A5D8614B47}" srcOrd="1" destOrd="0" parTransId="{72F4E451-557E-4DA8-A494-B6BA6FD0F631}" sibTransId="{41082FE9-B7E2-4101-97CA-867033B996CF}"/>
    <dgm:cxn modelId="{49EDB26A-E629-4DE0-92FC-167BC3C0070D}" type="presOf" srcId="{B723EB36-4F89-4F13-A411-AE40FC0E73D8}" destId="{1FB8F59F-AFBE-4D34-93F9-7E45554F023F}" srcOrd="0" destOrd="0" presId="urn:microsoft.com/office/officeart/2008/layout/RadialCluster"/>
    <dgm:cxn modelId="{C110EC86-1981-4E0B-86E4-A21FBB52A345}" type="presOf" srcId="{3E23A8DA-2259-4A82-9BFF-63B75777AA87}" destId="{5B0F5DC3-BB5D-4CC7-A69C-2C565791ECF1}" srcOrd="0" destOrd="0" presId="urn:microsoft.com/office/officeart/2008/layout/RadialCluster"/>
    <dgm:cxn modelId="{E00587E0-2D92-4DF2-9CE6-135A47D27428}" type="presOf" srcId="{188C4AA5-E128-4252-AD94-2DCA9BF22491}" destId="{B6212564-F7A2-4CBD-9711-B3B5C94E5712}" srcOrd="0" destOrd="0" presId="urn:microsoft.com/office/officeart/2008/layout/RadialCluster"/>
    <dgm:cxn modelId="{D0A6BCA6-C8CE-4FF9-A41D-F860431BB5D4}" type="presOf" srcId="{FCC88A42-83F3-4406-B90B-A5C7C710AF8E}" destId="{82277A77-49CB-4337-BC59-9D6A8B06402A}" srcOrd="0" destOrd="0" presId="urn:microsoft.com/office/officeart/2008/layout/RadialCluster"/>
    <dgm:cxn modelId="{8CBFC6BC-3965-401C-8266-8F79EC99B51E}" srcId="{1AB46990-7FA1-4059-A143-D6D604721AB9}" destId="{FE6A4F17-8FA0-43B4-8D36-07A66A9B5EB8}" srcOrd="5" destOrd="0" parTransId="{58873803-EC70-4452-86C6-331C1EF11415}" sibTransId="{0AA5E32E-2B5D-486C-80F7-B50E472C80D4}"/>
    <dgm:cxn modelId="{122E2C01-8CAA-487E-BD98-8426AE2D1E5E}" type="presOf" srcId="{FE6A4F17-8FA0-43B4-8D36-07A66A9B5EB8}" destId="{1402F93C-FE9E-4377-B0FB-206DEF5605EC}" srcOrd="0" destOrd="0" presId="urn:microsoft.com/office/officeart/2008/layout/RadialCluster"/>
    <dgm:cxn modelId="{18423D04-612D-4C51-853C-F0792C0EC44F}" type="presOf" srcId="{A7F876C2-9D73-4DA3-8B72-093D5CDE3361}" destId="{0E8209C5-D5EC-4C36-BD3C-87AD58E47BF2}" srcOrd="0" destOrd="0" presId="urn:microsoft.com/office/officeart/2008/layout/RadialCluster"/>
    <dgm:cxn modelId="{D737707B-4740-4E34-843C-2F5D0C525FC6}" type="presParOf" srcId="{0E8209C5-D5EC-4C36-BD3C-87AD58E47BF2}" destId="{3E59B155-F1FE-4511-96D4-112E495626CC}" srcOrd="0" destOrd="0" presId="urn:microsoft.com/office/officeart/2008/layout/RadialCluster"/>
    <dgm:cxn modelId="{EDDB1260-E3EE-4913-B5C8-135A8DF99D0C}" type="presParOf" srcId="{3E59B155-F1FE-4511-96D4-112E495626CC}" destId="{74DC2BDD-59D0-4D07-9C07-6F3FA18D22E4}" srcOrd="0" destOrd="0" presId="urn:microsoft.com/office/officeart/2008/layout/RadialCluster"/>
    <dgm:cxn modelId="{855BEF6E-A5C7-47AC-B9F6-D7114C364CCE}" type="presParOf" srcId="{3E59B155-F1FE-4511-96D4-112E495626CC}" destId="{45365690-ADA9-4B64-8D06-6EF731A28315}" srcOrd="1" destOrd="0" presId="urn:microsoft.com/office/officeart/2008/layout/RadialCluster"/>
    <dgm:cxn modelId="{06EB52F4-3F86-4C64-AD5B-4521533E9414}" type="presParOf" srcId="{3E59B155-F1FE-4511-96D4-112E495626CC}" destId="{5B0F5DC3-BB5D-4CC7-A69C-2C565791ECF1}" srcOrd="2" destOrd="0" presId="urn:microsoft.com/office/officeart/2008/layout/RadialCluster"/>
    <dgm:cxn modelId="{D3CCB03A-ED40-4CC2-9063-99555CD79C07}" type="presParOf" srcId="{3E59B155-F1FE-4511-96D4-112E495626CC}" destId="{C0F4D300-B945-45D3-941F-240BA53B232F}" srcOrd="3" destOrd="0" presId="urn:microsoft.com/office/officeart/2008/layout/RadialCluster"/>
    <dgm:cxn modelId="{B2C3FC7E-2E49-4C61-9EC7-8378E9088F9A}" type="presParOf" srcId="{3E59B155-F1FE-4511-96D4-112E495626CC}" destId="{890B70AF-85D4-4A20-A898-E4D6FDED7689}" srcOrd="4" destOrd="0" presId="urn:microsoft.com/office/officeart/2008/layout/RadialCluster"/>
    <dgm:cxn modelId="{5C22344A-6311-495A-BED1-6BE8928CD59D}" type="presParOf" srcId="{3E59B155-F1FE-4511-96D4-112E495626CC}" destId="{1FB8F59F-AFBE-4D34-93F9-7E45554F023F}" srcOrd="5" destOrd="0" presId="urn:microsoft.com/office/officeart/2008/layout/RadialCluster"/>
    <dgm:cxn modelId="{21CB422C-8A06-43AE-A18A-B4D0811D4E7A}" type="presParOf" srcId="{3E59B155-F1FE-4511-96D4-112E495626CC}" destId="{D339C701-F4F9-40C0-8FE2-E765F1CBEB54}" srcOrd="6" destOrd="0" presId="urn:microsoft.com/office/officeart/2008/layout/RadialCluster"/>
    <dgm:cxn modelId="{48C48493-A48A-4CF6-8CD6-FD6E973B89B4}" type="presParOf" srcId="{3E59B155-F1FE-4511-96D4-112E495626CC}" destId="{DBFD85E6-EF18-46D7-90F6-6283E1813362}" srcOrd="7" destOrd="0" presId="urn:microsoft.com/office/officeart/2008/layout/RadialCluster"/>
    <dgm:cxn modelId="{260E5592-56C1-4AFA-A32A-0976EE422D21}" type="presParOf" srcId="{3E59B155-F1FE-4511-96D4-112E495626CC}" destId="{82277A77-49CB-4337-BC59-9D6A8B06402A}" srcOrd="8" destOrd="0" presId="urn:microsoft.com/office/officeart/2008/layout/RadialCluster"/>
    <dgm:cxn modelId="{60EBD10D-EAFA-48DE-BC0C-0E9DF5031D96}" type="presParOf" srcId="{3E59B155-F1FE-4511-96D4-112E495626CC}" destId="{B6212564-F7A2-4CBD-9711-B3B5C94E5712}" srcOrd="9" destOrd="0" presId="urn:microsoft.com/office/officeart/2008/layout/RadialCluster"/>
    <dgm:cxn modelId="{5743720D-00B9-4753-A749-754A096A744B}" type="presParOf" srcId="{3E59B155-F1FE-4511-96D4-112E495626CC}" destId="{05BF0CB0-462C-4882-BF86-0215D153C546}" srcOrd="10" destOrd="0" presId="urn:microsoft.com/office/officeart/2008/layout/RadialCluster"/>
    <dgm:cxn modelId="{2A370BEA-E3AD-40E5-A72A-146E13E647B6}" type="presParOf" srcId="{3E59B155-F1FE-4511-96D4-112E495626CC}" destId="{096C7255-65F4-4DCA-BC60-3B8A45053EA4}" srcOrd="11" destOrd="0" presId="urn:microsoft.com/office/officeart/2008/layout/RadialCluster"/>
    <dgm:cxn modelId="{D3FEF4F5-F5A4-46FD-8D6D-BBB5E32C9603}" type="presParOf" srcId="{3E59B155-F1FE-4511-96D4-112E495626CC}" destId="{1402F93C-FE9E-4377-B0FB-206DEF5605EC}" srcOrd="1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F41E6D-D460-45DE-AECF-B96DACDCECB0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36BAD247-BE68-4FDF-9B99-A363F8E88B9D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GB" dirty="0" smtClean="0">
              <a:solidFill>
                <a:schemeClr val="tx1"/>
              </a:solidFill>
            </a:rPr>
            <a:t>Advisor Selection</a:t>
          </a:r>
          <a:endParaRPr lang="en-GB" dirty="0">
            <a:solidFill>
              <a:schemeClr val="tx1"/>
            </a:solidFill>
          </a:endParaRPr>
        </a:p>
      </dgm:t>
    </dgm:pt>
    <dgm:pt modelId="{C02E0F47-1BC2-41D2-B8F7-2ED466659345}" type="parTrans" cxnId="{5C9EEEB1-F90F-43C1-9D39-FD51F337EFF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E1906385-87F7-471D-8F41-F31E21CB667F}" type="sibTrans" cxnId="{5C9EEEB1-F90F-43C1-9D39-FD51F337EFF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D15E37C2-9F17-4359-B40E-8957E546769C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GB" dirty="0" smtClean="0">
              <a:solidFill>
                <a:schemeClr val="tx1"/>
              </a:solidFill>
            </a:rPr>
            <a:t>Thesis </a:t>
          </a:r>
          <a:r>
            <a:rPr lang="en-US" dirty="0" smtClean="0">
              <a:solidFill>
                <a:schemeClr val="tx1"/>
              </a:solidFill>
            </a:rPr>
            <a:t>Proposal</a:t>
          </a:r>
          <a:r>
            <a:rPr lang="en-GB" dirty="0" smtClean="0">
              <a:solidFill>
                <a:schemeClr val="tx1"/>
              </a:solidFill>
            </a:rPr>
            <a:t> Submission</a:t>
          </a:r>
          <a:endParaRPr lang="en-GB" dirty="0">
            <a:solidFill>
              <a:schemeClr val="tx1"/>
            </a:solidFill>
          </a:endParaRPr>
        </a:p>
      </dgm:t>
    </dgm:pt>
    <dgm:pt modelId="{3BBA3266-B659-499A-BF6D-8A9FD246E566}" type="parTrans" cxnId="{3FA691FF-039D-4552-96C9-C84D42982A52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D945A7A0-D717-4144-944E-63081A23484F}" type="sibTrans" cxnId="{3FA691FF-039D-4552-96C9-C84D42982A52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313F7850-F86C-459E-8B17-DC03204933DE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GB" dirty="0" smtClean="0">
              <a:solidFill>
                <a:schemeClr val="tx1"/>
              </a:solidFill>
            </a:rPr>
            <a:t>Public Oral </a:t>
          </a:r>
          <a:r>
            <a:rPr lang="en-US" dirty="0" smtClean="0">
              <a:solidFill>
                <a:schemeClr val="tx1"/>
              </a:solidFill>
            </a:rPr>
            <a:t>Defense</a:t>
          </a:r>
          <a:endParaRPr lang="en-GB" dirty="0">
            <a:solidFill>
              <a:schemeClr val="tx1"/>
            </a:solidFill>
          </a:endParaRPr>
        </a:p>
      </dgm:t>
    </dgm:pt>
    <dgm:pt modelId="{4DFF7C39-F6EB-44D9-BA23-ADC1F767FE9C}" type="parTrans" cxnId="{AD11782D-83C4-41F1-9F1A-BCC4F3FDA330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1D6AB755-6CBC-440B-98B2-1FA7910717CE}" type="sibTrans" cxnId="{AD11782D-83C4-41F1-9F1A-BCC4F3FDA330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97C031D3-F4BA-431E-BF67-64E15B51D62F}" type="pres">
      <dgm:prSet presAssocID="{26F41E6D-D460-45DE-AECF-B96DACDCECB0}" presName="Name0" presStyleCnt="0">
        <dgm:presLayoutVars>
          <dgm:dir/>
          <dgm:animLvl val="lvl"/>
          <dgm:resizeHandles val="exact"/>
        </dgm:presLayoutVars>
      </dgm:prSet>
      <dgm:spPr/>
    </dgm:pt>
    <dgm:pt modelId="{23FE4707-F217-4039-848F-DC3A9C19820B}" type="pres">
      <dgm:prSet presAssocID="{36BAD247-BE68-4FDF-9B99-A363F8E88B9D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A302F6C-0BFE-4123-9B3F-0FBDFC71D32C}" type="pres">
      <dgm:prSet presAssocID="{E1906385-87F7-471D-8F41-F31E21CB667F}" presName="parTxOnlySpace" presStyleCnt="0"/>
      <dgm:spPr/>
    </dgm:pt>
    <dgm:pt modelId="{6F9B4566-B7EC-468B-B5EA-3B92D2798A82}" type="pres">
      <dgm:prSet presAssocID="{D15E37C2-9F17-4359-B40E-8957E546769C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E7A0D8-64AE-4AAC-82FE-41656F321B11}" type="pres">
      <dgm:prSet presAssocID="{D945A7A0-D717-4144-944E-63081A23484F}" presName="parTxOnlySpace" presStyleCnt="0"/>
      <dgm:spPr/>
    </dgm:pt>
    <dgm:pt modelId="{8297D1F3-BF4B-48A9-97A1-328D2A6F6230}" type="pres">
      <dgm:prSet presAssocID="{313F7850-F86C-459E-8B17-DC03204933DE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FA691FF-039D-4552-96C9-C84D42982A52}" srcId="{26F41E6D-D460-45DE-AECF-B96DACDCECB0}" destId="{D15E37C2-9F17-4359-B40E-8957E546769C}" srcOrd="1" destOrd="0" parTransId="{3BBA3266-B659-499A-BF6D-8A9FD246E566}" sibTransId="{D945A7A0-D717-4144-944E-63081A23484F}"/>
    <dgm:cxn modelId="{BEF6C62C-1F72-4FF4-A76D-3C2104B49470}" type="presOf" srcId="{313F7850-F86C-459E-8B17-DC03204933DE}" destId="{8297D1F3-BF4B-48A9-97A1-328D2A6F6230}" srcOrd="0" destOrd="0" presId="urn:microsoft.com/office/officeart/2005/8/layout/chevron1"/>
    <dgm:cxn modelId="{06951532-28E9-485A-9B10-4CFC67452DAD}" type="presOf" srcId="{36BAD247-BE68-4FDF-9B99-A363F8E88B9D}" destId="{23FE4707-F217-4039-848F-DC3A9C19820B}" srcOrd="0" destOrd="0" presId="urn:microsoft.com/office/officeart/2005/8/layout/chevron1"/>
    <dgm:cxn modelId="{5C9EEEB1-F90F-43C1-9D39-FD51F337EFFD}" srcId="{26F41E6D-D460-45DE-AECF-B96DACDCECB0}" destId="{36BAD247-BE68-4FDF-9B99-A363F8E88B9D}" srcOrd="0" destOrd="0" parTransId="{C02E0F47-1BC2-41D2-B8F7-2ED466659345}" sibTransId="{E1906385-87F7-471D-8F41-F31E21CB667F}"/>
    <dgm:cxn modelId="{065A403C-F88E-4108-9A66-8D3317F9A413}" type="presOf" srcId="{D15E37C2-9F17-4359-B40E-8957E546769C}" destId="{6F9B4566-B7EC-468B-B5EA-3B92D2798A82}" srcOrd="0" destOrd="0" presId="urn:microsoft.com/office/officeart/2005/8/layout/chevron1"/>
    <dgm:cxn modelId="{2EFEC2DC-42F6-4378-98E0-8C985FA9118D}" type="presOf" srcId="{26F41E6D-D460-45DE-AECF-B96DACDCECB0}" destId="{97C031D3-F4BA-431E-BF67-64E15B51D62F}" srcOrd="0" destOrd="0" presId="urn:microsoft.com/office/officeart/2005/8/layout/chevron1"/>
    <dgm:cxn modelId="{AD11782D-83C4-41F1-9F1A-BCC4F3FDA330}" srcId="{26F41E6D-D460-45DE-AECF-B96DACDCECB0}" destId="{313F7850-F86C-459E-8B17-DC03204933DE}" srcOrd="2" destOrd="0" parTransId="{4DFF7C39-F6EB-44D9-BA23-ADC1F767FE9C}" sibTransId="{1D6AB755-6CBC-440B-98B2-1FA7910717CE}"/>
    <dgm:cxn modelId="{0405AF82-2B86-444A-9FD2-8138FEECFC6D}" type="presParOf" srcId="{97C031D3-F4BA-431E-BF67-64E15B51D62F}" destId="{23FE4707-F217-4039-848F-DC3A9C19820B}" srcOrd="0" destOrd="0" presId="urn:microsoft.com/office/officeart/2005/8/layout/chevron1"/>
    <dgm:cxn modelId="{8EE50BB1-EE3E-44A8-B499-5EB21E20CE57}" type="presParOf" srcId="{97C031D3-F4BA-431E-BF67-64E15B51D62F}" destId="{4A302F6C-0BFE-4123-9B3F-0FBDFC71D32C}" srcOrd="1" destOrd="0" presId="urn:microsoft.com/office/officeart/2005/8/layout/chevron1"/>
    <dgm:cxn modelId="{CD0D25CA-AA7F-418C-89F1-3155C3BF694E}" type="presParOf" srcId="{97C031D3-F4BA-431E-BF67-64E15B51D62F}" destId="{6F9B4566-B7EC-468B-B5EA-3B92D2798A82}" srcOrd="2" destOrd="0" presId="urn:microsoft.com/office/officeart/2005/8/layout/chevron1"/>
    <dgm:cxn modelId="{12BE7CBC-F739-449D-A542-BE38818C07B6}" type="presParOf" srcId="{97C031D3-F4BA-431E-BF67-64E15B51D62F}" destId="{B7E7A0D8-64AE-4AAC-82FE-41656F321B11}" srcOrd="3" destOrd="0" presId="urn:microsoft.com/office/officeart/2005/8/layout/chevron1"/>
    <dgm:cxn modelId="{A0EF3573-18A5-475D-B815-C14A60F37B5F}" type="presParOf" srcId="{97C031D3-F4BA-431E-BF67-64E15B51D62F}" destId="{8297D1F3-BF4B-48A9-97A1-328D2A6F6230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BBE2DAE-59CB-4212-8196-ACA9AC6F5015}" type="doc">
      <dgm:prSet loTypeId="urn:microsoft.com/office/officeart/2005/8/layout/radial2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75DBBA3-C8CE-4EA7-BC0E-22C179100F68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  <a:latin typeface="+mj-lt"/>
            </a:rPr>
            <a:t>Importance</a:t>
          </a:r>
          <a:endParaRPr lang="en-GB" dirty="0">
            <a:solidFill>
              <a:schemeClr val="tx1"/>
            </a:solidFill>
            <a:latin typeface="+mj-lt"/>
          </a:endParaRPr>
        </a:p>
      </dgm:t>
    </dgm:pt>
    <dgm:pt modelId="{3BBF9E2F-B679-4364-AEE2-AABE533EB077}" type="parTrans" cxnId="{CF144E96-9996-4A07-B0FD-E0531179537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2F6C6ED1-EF30-4EC0-916D-6AA5C0BFDD27}" type="sibTrans" cxnId="{CF144E96-9996-4A07-B0FD-E0531179537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74196F1B-15CD-4EF6-B046-340053846D82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Helps the departments in effective course offering.</a:t>
          </a:r>
          <a:endParaRPr lang="en-GB" dirty="0">
            <a:latin typeface="+mj-lt"/>
          </a:endParaRPr>
        </a:p>
      </dgm:t>
    </dgm:pt>
    <dgm:pt modelId="{89278BA5-96E7-4A08-90A3-A8B6A9744876}" type="parTrans" cxnId="{DBD2C798-E35F-4470-9FF0-52C517A8AA60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961DDA2B-C5DB-4845-A7B1-5A38B2517582}" type="sibTrans" cxnId="{DBD2C798-E35F-4470-9FF0-52C517A8AA60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77E146B-C387-4187-8E7F-2A0A89136E5D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Helps students to plan their coursework.</a:t>
          </a:r>
          <a:endParaRPr lang="en-GB" dirty="0">
            <a:latin typeface="+mj-lt"/>
          </a:endParaRPr>
        </a:p>
      </dgm:t>
    </dgm:pt>
    <dgm:pt modelId="{E64E99BB-05C4-45E4-83D6-5966A1766604}" type="parTrans" cxnId="{F45818E4-E40E-413B-BE8E-AF90FE14DC55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33CE2934-1D0E-4489-8724-C7E986C9DD19}" type="sibTrans" cxnId="{F45818E4-E40E-413B-BE8E-AF90FE14DC55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C2F1F914-4B88-425E-8C66-AE524FD20DE2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  <a:latin typeface="+mj-lt"/>
            </a:rPr>
            <a:t>Submission</a:t>
          </a:r>
          <a:endParaRPr lang="en-GB" dirty="0">
            <a:solidFill>
              <a:schemeClr val="tx1"/>
            </a:solidFill>
            <a:latin typeface="+mj-lt"/>
          </a:endParaRPr>
        </a:p>
      </dgm:t>
    </dgm:pt>
    <dgm:pt modelId="{B03D316F-369C-4FDD-A831-72B15F86FA53}" type="parTrans" cxnId="{FD187E46-DD37-4C10-9D32-4F62478F1FAA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01FE214F-C305-4334-B054-62A39476444F}" type="sibTrans" cxnId="{FD187E46-DD37-4C10-9D32-4F62478F1FAA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911E8268-53BA-4F6F-BAD0-185D7B3346B4}">
      <dgm:prSet phldrT="[Text]"/>
      <dgm:spPr/>
      <dgm:t>
        <a:bodyPr/>
        <a:lstStyle/>
        <a:p>
          <a:r>
            <a:rPr lang="en-GB" b="1" dirty="0" smtClean="0">
              <a:latin typeface="+mj-lt"/>
            </a:rPr>
            <a:t>Recommended:</a:t>
          </a:r>
          <a:r>
            <a:rPr lang="en-GB" dirty="0" smtClean="0">
              <a:latin typeface="+mj-lt"/>
            </a:rPr>
            <a:t> End of his first semester.</a:t>
          </a:r>
          <a:endParaRPr lang="en-GB" dirty="0">
            <a:latin typeface="+mj-lt"/>
          </a:endParaRPr>
        </a:p>
      </dgm:t>
    </dgm:pt>
    <dgm:pt modelId="{F108BB59-DF2D-491E-B44D-CED9F5C77490}" type="parTrans" cxnId="{D249382B-99C6-4205-A0DA-D1A58BBBFDB9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9E8FEC27-EC51-401D-8F93-0D7485883CFF}" type="sibTrans" cxnId="{D249382B-99C6-4205-A0DA-D1A58BBBFDB9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81410ACF-5AB7-4427-90C9-991B31F006AF}">
      <dgm:prSet phldrT="[Text]"/>
      <dgm:spPr/>
      <dgm:t>
        <a:bodyPr/>
        <a:lstStyle/>
        <a:p>
          <a:r>
            <a:rPr lang="en-GB" b="1" dirty="0" smtClean="0">
              <a:latin typeface="+mj-lt"/>
            </a:rPr>
            <a:t>Deadline: </a:t>
          </a:r>
          <a:r>
            <a:rPr lang="en-GB" dirty="0" smtClean="0">
              <a:latin typeface="+mj-lt"/>
            </a:rPr>
            <a:t>Mid of second Semester.</a:t>
          </a:r>
          <a:endParaRPr lang="en-GB" dirty="0">
            <a:latin typeface="+mj-lt"/>
          </a:endParaRPr>
        </a:p>
      </dgm:t>
    </dgm:pt>
    <dgm:pt modelId="{0B556E9C-D28C-47EB-BF95-FF72FD9A4290}" type="parTrans" cxnId="{E4C0E224-C916-4233-9EF1-4BD85DCE6FA6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A927F06B-9000-4B50-B52A-8814A7D5534B}" type="sibTrans" cxnId="{E4C0E224-C916-4233-9EF1-4BD85DCE6FA6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943C1CD-8808-4185-B3EB-57E7F751EAEC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Prevents student from taking courses that will not be considered for their degrees.</a:t>
          </a:r>
          <a:endParaRPr lang="en-GB" dirty="0">
            <a:latin typeface="+mj-lt"/>
          </a:endParaRPr>
        </a:p>
      </dgm:t>
    </dgm:pt>
    <dgm:pt modelId="{7A537901-88AA-4DFE-9032-F66693137796}" type="parTrans" cxnId="{4FAE65F0-381A-412C-8AF1-D78D95DB2683}">
      <dgm:prSet/>
      <dgm:spPr/>
    </dgm:pt>
    <dgm:pt modelId="{500D1C94-5FA2-4362-97A4-C6959391B43A}" type="sibTrans" cxnId="{4FAE65F0-381A-412C-8AF1-D78D95DB2683}">
      <dgm:prSet/>
      <dgm:spPr/>
    </dgm:pt>
    <dgm:pt modelId="{5EB647C1-54C1-4594-9CAD-081EDC6F655E}" type="pres">
      <dgm:prSet presAssocID="{CBBE2DAE-59CB-4212-8196-ACA9AC6F5015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E50BC0A-1F95-447B-AE26-36458059604D}" type="pres">
      <dgm:prSet presAssocID="{CBBE2DAE-59CB-4212-8196-ACA9AC6F5015}" presName="cycle" presStyleCnt="0"/>
      <dgm:spPr/>
    </dgm:pt>
    <dgm:pt modelId="{C3A53814-A0EB-42AD-8D69-568661DFFE76}" type="pres">
      <dgm:prSet presAssocID="{CBBE2DAE-59CB-4212-8196-ACA9AC6F5015}" presName="centerShape" presStyleCnt="0"/>
      <dgm:spPr/>
    </dgm:pt>
    <dgm:pt modelId="{0D9F0357-3C74-48E8-B901-B00B35C4165C}" type="pres">
      <dgm:prSet presAssocID="{CBBE2DAE-59CB-4212-8196-ACA9AC6F5015}" presName="connSite" presStyleLbl="node1" presStyleIdx="0" presStyleCnt="3"/>
      <dgm:spPr/>
    </dgm:pt>
    <dgm:pt modelId="{1AA73C9B-944E-46B0-9F3A-BB4559F1BC17}" type="pres">
      <dgm:prSet presAssocID="{CBBE2DAE-59CB-4212-8196-ACA9AC6F5015}" presName="visible" presStyleLbl="node1" presStyleIdx="0" presStyleCnt="3" custScaleX="137830" custScaleY="128306" custLinFactNeighborX="-4951"/>
      <dgm:spPr>
        <a:prstGeom prst="round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056E7DB2-005D-442D-8E3B-E39415E2C58D}" type="pres">
      <dgm:prSet presAssocID="{3BBF9E2F-B679-4364-AEE2-AABE533EB077}" presName="Name25" presStyleLbl="parChTrans1D1" presStyleIdx="0" presStyleCnt="2"/>
      <dgm:spPr/>
      <dgm:t>
        <a:bodyPr/>
        <a:lstStyle/>
        <a:p>
          <a:endParaRPr lang="en-GB"/>
        </a:p>
      </dgm:t>
    </dgm:pt>
    <dgm:pt modelId="{7ED8DD65-4460-4B96-87FB-64D0331554A2}" type="pres">
      <dgm:prSet presAssocID="{C75DBBA3-C8CE-4EA7-BC0E-22C179100F68}" presName="node" presStyleCnt="0"/>
      <dgm:spPr/>
    </dgm:pt>
    <dgm:pt modelId="{0084AA6C-75C9-4C58-A886-B10680D9FD75}" type="pres">
      <dgm:prSet presAssocID="{C75DBBA3-C8CE-4EA7-BC0E-22C179100F68}" presName="parentNode" presStyleLbl="node1" presStyleIdx="1" presStyleCnt="3" custLinFactNeighborX="11125" custLinFactNeighborY="-5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CFC2EA7-35CA-4AAD-B5B1-882DBA09A795}" type="pres">
      <dgm:prSet presAssocID="{C75DBBA3-C8CE-4EA7-BC0E-22C179100F68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DFE630-3CA2-4ED2-97DD-A62099046AE4}" type="pres">
      <dgm:prSet presAssocID="{B03D316F-369C-4FDD-A831-72B15F86FA53}" presName="Name25" presStyleLbl="parChTrans1D1" presStyleIdx="1" presStyleCnt="2"/>
      <dgm:spPr/>
      <dgm:t>
        <a:bodyPr/>
        <a:lstStyle/>
        <a:p>
          <a:endParaRPr lang="en-GB"/>
        </a:p>
      </dgm:t>
    </dgm:pt>
    <dgm:pt modelId="{0D343CA2-ACF9-4630-976C-06A01E45BB84}" type="pres">
      <dgm:prSet presAssocID="{C2F1F914-4B88-425E-8C66-AE524FD20DE2}" presName="node" presStyleCnt="0"/>
      <dgm:spPr/>
    </dgm:pt>
    <dgm:pt modelId="{DB0A5169-7956-4E73-BAEE-E4550F01F95E}" type="pres">
      <dgm:prSet presAssocID="{C2F1F914-4B88-425E-8C66-AE524FD20DE2}" presName="parentNode" presStyleLbl="node1" presStyleIdx="2" presStyleCnt="3" custLinFactNeighborX="1650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A48E3C-61D3-4A83-B1E7-BCCF7E764781}" type="pres">
      <dgm:prSet presAssocID="{C2F1F914-4B88-425E-8C66-AE524FD20DE2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BD2C798-E35F-4470-9FF0-52C517A8AA60}" srcId="{C75DBBA3-C8CE-4EA7-BC0E-22C179100F68}" destId="{74196F1B-15CD-4EF6-B046-340053846D82}" srcOrd="0" destOrd="0" parTransId="{89278BA5-96E7-4A08-90A3-A8B6A9744876}" sibTransId="{961DDA2B-C5DB-4845-A7B1-5A38B2517582}"/>
    <dgm:cxn modelId="{0280C549-FEE3-4FD6-8591-33AD07456ACA}" type="presOf" srcId="{C2F1F914-4B88-425E-8C66-AE524FD20DE2}" destId="{DB0A5169-7956-4E73-BAEE-E4550F01F95E}" srcOrd="0" destOrd="0" presId="urn:microsoft.com/office/officeart/2005/8/layout/radial2"/>
    <dgm:cxn modelId="{5A4DB42D-CD21-4F0A-9933-CD8BBFF18BDD}" type="presOf" srcId="{B03D316F-369C-4FDD-A831-72B15F86FA53}" destId="{CBDFE630-3CA2-4ED2-97DD-A62099046AE4}" srcOrd="0" destOrd="0" presId="urn:microsoft.com/office/officeart/2005/8/layout/radial2"/>
    <dgm:cxn modelId="{D249382B-99C6-4205-A0DA-D1A58BBBFDB9}" srcId="{C2F1F914-4B88-425E-8C66-AE524FD20DE2}" destId="{911E8268-53BA-4F6F-BAD0-185D7B3346B4}" srcOrd="0" destOrd="0" parTransId="{F108BB59-DF2D-491E-B44D-CED9F5C77490}" sibTransId="{9E8FEC27-EC51-401D-8F93-0D7485883CFF}"/>
    <dgm:cxn modelId="{CF144E96-9996-4A07-B0FD-E05311795371}" srcId="{CBBE2DAE-59CB-4212-8196-ACA9AC6F5015}" destId="{C75DBBA3-C8CE-4EA7-BC0E-22C179100F68}" srcOrd="0" destOrd="0" parTransId="{3BBF9E2F-B679-4364-AEE2-AABE533EB077}" sibTransId="{2F6C6ED1-EF30-4EC0-916D-6AA5C0BFDD27}"/>
    <dgm:cxn modelId="{42718F74-A35F-4370-979B-8B82F8E80780}" type="presOf" srcId="{911E8268-53BA-4F6F-BAD0-185D7B3346B4}" destId="{CBA48E3C-61D3-4A83-B1E7-BCCF7E764781}" srcOrd="0" destOrd="0" presId="urn:microsoft.com/office/officeart/2005/8/layout/radial2"/>
    <dgm:cxn modelId="{4FAE65F0-381A-412C-8AF1-D78D95DB2683}" srcId="{C75DBBA3-C8CE-4EA7-BC0E-22C179100F68}" destId="{6943C1CD-8808-4185-B3EB-57E7F751EAEC}" srcOrd="2" destOrd="0" parTransId="{7A537901-88AA-4DFE-9032-F66693137796}" sibTransId="{500D1C94-5FA2-4362-97A4-C6959391B43A}"/>
    <dgm:cxn modelId="{693E7AFF-6220-4B52-952A-ADF4DBD85601}" type="presOf" srcId="{677E146B-C387-4187-8E7F-2A0A89136E5D}" destId="{ACFC2EA7-35CA-4AAD-B5B1-882DBA09A795}" srcOrd="0" destOrd="1" presId="urn:microsoft.com/office/officeart/2005/8/layout/radial2"/>
    <dgm:cxn modelId="{2D09F2E6-A1D6-486B-B7D5-FC59F258E72A}" type="presOf" srcId="{C75DBBA3-C8CE-4EA7-BC0E-22C179100F68}" destId="{0084AA6C-75C9-4C58-A886-B10680D9FD75}" srcOrd="0" destOrd="0" presId="urn:microsoft.com/office/officeart/2005/8/layout/radial2"/>
    <dgm:cxn modelId="{A043E099-93B1-459F-BDC7-1AA219BBA9DE}" type="presOf" srcId="{74196F1B-15CD-4EF6-B046-340053846D82}" destId="{ACFC2EA7-35CA-4AAD-B5B1-882DBA09A795}" srcOrd="0" destOrd="0" presId="urn:microsoft.com/office/officeart/2005/8/layout/radial2"/>
    <dgm:cxn modelId="{E4C0E224-C916-4233-9EF1-4BD85DCE6FA6}" srcId="{C2F1F914-4B88-425E-8C66-AE524FD20DE2}" destId="{81410ACF-5AB7-4427-90C9-991B31F006AF}" srcOrd="1" destOrd="0" parTransId="{0B556E9C-D28C-47EB-BF95-FF72FD9A4290}" sibTransId="{A927F06B-9000-4B50-B52A-8814A7D5534B}"/>
    <dgm:cxn modelId="{B0380063-0508-4A8D-BC80-1153063EF856}" type="presOf" srcId="{81410ACF-5AB7-4427-90C9-991B31F006AF}" destId="{CBA48E3C-61D3-4A83-B1E7-BCCF7E764781}" srcOrd="0" destOrd="1" presId="urn:microsoft.com/office/officeart/2005/8/layout/radial2"/>
    <dgm:cxn modelId="{A04985AB-7715-42ED-B723-9E47BCFB959F}" type="presOf" srcId="{CBBE2DAE-59CB-4212-8196-ACA9AC6F5015}" destId="{5EB647C1-54C1-4594-9CAD-081EDC6F655E}" srcOrd="0" destOrd="0" presId="urn:microsoft.com/office/officeart/2005/8/layout/radial2"/>
    <dgm:cxn modelId="{12F3CCDA-6CC9-4FAC-8A4F-AD2DBDF40EBA}" type="presOf" srcId="{3BBF9E2F-B679-4364-AEE2-AABE533EB077}" destId="{056E7DB2-005D-442D-8E3B-E39415E2C58D}" srcOrd="0" destOrd="0" presId="urn:microsoft.com/office/officeart/2005/8/layout/radial2"/>
    <dgm:cxn modelId="{F1E09A57-C9BE-4972-A1D5-579BCB2FA903}" type="presOf" srcId="{6943C1CD-8808-4185-B3EB-57E7F751EAEC}" destId="{ACFC2EA7-35CA-4AAD-B5B1-882DBA09A795}" srcOrd="0" destOrd="2" presId="urn:microsoft.com/office/officeart/2005/8/layout/radial2"/>
    <dgm:cxn modelId="{FD187E46-DD37-4C10-9D32-4F62478F1FAA}" srcId="{CBBE2DAE-59CB-4212-8196-ACA9AC6F5015}" destId="{C2F1F914-4B88-425E-8C66-AE524FD20DE2}" srcOrd="1" destOrd="0" parTransId="{B03D316F-369C-4FDD-A831-72B15F86FA53}" sibTransId="{01FE214F-C305-4334-B054-62A39476444F}"/>
    <dgm:cxn modelId="{F45818E4-E40E-413B-BE8E-AF90FE14DC55}" srcId="{C75DBBA3-C8CE-4EA7-BC0E-22C179100F68}" destId="{677E146B-C387-4187-8E7F-2A0A89136E5D}" srcOrd="1" destOrd="0" parTransId="{E64E99BB-05C4-45E4-83D6-5966A1766604}" sibTransId="{33CE2934-1D0E-4489-8724-C7E986C9DD19}"/>
    <dgm:cxn modelId="{B8B799F0-B13A-47E5-B859-9889641D2CF2}" type="presParOf" srcId="{5EB647C1-54C1-4594-9CAD-081EDC6F655E}" destId="{AE50BC0A-1F95-447B-AE26-36458059604D}" srcOrd="0" destOrd="0" presId="urn:microsoft.com/office/officeart/2005/8/layout/radial2"/>
    <dgm:cxn modelId="{BB4311A1-660D-41CB-A6E4-A682871D9C29}" type="presParOf" srcId="{AE50BC0A-1F95-447B-AE26-36458059604D}" destId="{C3A53814-A0EB-42AD-8D69-568661DFFE76}" srcOrd="0" destOrd="0" presId="urn:microsoft.com/office/officeart/2005/8/layout/radial2"/>
    <dgm:cxn modelId="{B7BB6A23-A8A5-41E0-91D8-598E3E579B9E}" type="presParOf" srcId="{C3A53814-A0EB-42AD-8D69-568661DFFE76}" destId="{0D9F0357-3C74-48E8-B901-B00B35C4165C}" srcOrd="0" destOrd="0" presId="urn:microsoft.com/office/officeart/2005/8/layout/radial2"/>
    <dgm:cxn modelId="{D33ECF70-17FA-4062-BA03-F99712427577}" type="presParOf" srcId="{C3A53814-A0EB-42AD-8D69-568661DFFE76}" destId="{1AA73C9B-944E-46B0-9F3A-BB4559F1BC17}" srcOrd="1" destOrd="0" presId="urn:microsoft.com/office/officeart/2005/8/layout/radial2"/>
    <dgm:cxn modelId="{BCC772B5-20CB-4AC2-8C8F-C01B683B0D98}" type="presParOf" srcId="{AE50BC0A-1F95-447B-AE26-36458059604D}" destId="{056E7DB2-005D-442D-8E3B-E39415E2C58D}" srcOrd="1" destOrd="0" presId="urn:microsoft.com/office/officeart/2005/8/layout/radial2"/>
    <dgm:cxn modelId="{C0326C27-2A01-4148-AADF-1A5461231D18}" type="presParOf" srcId="{AE50BC0A-1F95-447B-AE26-36458059604D}" destId="{7ED8DD65-4460-4B96-87FB-64D0331554A2}" srcOrd="2" destOrd="0" presId="urn:microsoft.com/office/officeart/2005/8/layout/radial2"/>
    <dgm:cxn modelId="{0A129481-DC4C-4050-A2F3-585831E926A5}" type="presParOf" srcId="{7ED8DD65-4460-4B96-87FB-64D0331554A2}" destId="{0084AA6C-75C9-4C58-A886-B10680D9FD75}" srcOrd="0" destOrd="0" presId="urn:microsoft.com/office/officeart/2005/8/layout/radial2"/>
    <dgm:cxn modelId="{13BE8CA3-BF60-4BA2-BCDC-01722A880497}" type="presParOf" srcId="{7ED8DD65-4460-4B96-87FB-64D0331554A2}" destId="{ACFC2EA7-35CA-4AAD-B5B1-882DBA09A795}" srcOrd="1" destOrd="0" presId="urn:microsoft.com/office/officeart/2005/8/layout/radial2"/>
    <dgm:cxn modelId="{78EE47E1-0B21-42AE-9C3E-83FDC39120A7}" type="presParOf" srcId="{AE50BC0A-1F95-447B-AE26-36458059604D}" destId="{CBDFE630-3CA2-4ED2-97DD-A62099046AE4}" srcOrd="3" destOrd="0" presId="urn:microsoft.com/office/officeart/2005/8/layout/radial2"/>
    <dgm:cxn modelId="{19F2E7B2-3ADE-4E2F-A606-B7A03C321B7F}" type="presParOf" srcId="{AE50BC0A-1F95-447B-AE26-36458059604D}" destId="{0D343CA2-ACF9-4630-976C-06A01E45BB84}" srcOrd="4" destOrd="0" presId="urn:microsoft.com/office/officeart/2005/8/layout/radial2"/>
    <dgm:cxn modelId="{DDE25D45-D1E0-4D89-B128-33B8D7A5A3A9}" type="presParOf" srcId="{0D343CA2-ACF9-4630-976C-06A01E45BB84}" destId="{DB0A5169-7956-4E73-BAEE-E4550F01F95E}" srcOrd="0" destOrd="0" presId="urn:microsoft.com/office/officeart/2005/8/layout/radial2"/>
    <dgm:cxn modelId="{122018E7-F760-4C6D-9ED1-6DAE4612726C}" type="presParOf" srcId="{0D343CA2-ACF9-4630-976C-06A01E45BB84}" destId="{CBA48E3C-61D3-4A83-B1E7-BCCF7E764781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C964EBD-A9CF-4252-894A-E12E674591D0}" type="doc">
      <dgm:prSet loTypeId="urn:microsoft.com/office/officeart/2005/8/layout/vList5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D27BF07-74E4-4F37-AA9B-D7F369E6591A}">
      <dgm:prSet phldrT="[Text]" custT="1"/>
      <dgm:spPr/>
      <dgm:t>
        <a:bodyPr/>
        <a:lstStyle/>
        <a:p>
          <a:pPr rtl="0"/>
          <a:r>
            <a:rPr lang="en-GB" sz="2800" dirty="0" smtClean="0">
              <a:solidFill>
                <a:schemeClr val="tx1"/>
              </a:solidFill>
              <a:latin typeface="+mj-lt"/>
            </a:rPr>
            <a:t>Advisor Selection</a:t>
          </a:r>
          <a:endParaRPr lang="en-GB" sz="2800" dirty="0">
            <a:solidFill>
              <a:schemeClr val="tx1"/>
            </a:solidFill>
            <a:latin typeface="+mj-lt"/>
          </a:endParaRPr>
        </a:p>
      </dgm:t>
    </dgm:pt>
    <dgm:pt modelId="{104CEDF6-8275-4CC5-9421-F9E9D146C101}" type="parTrans" cxnId="{8D19D4C8-2AC4-4B6B-BA14-89A8724C0A6A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53686FB8-3DEE-4B52-B74E-92B61BFB8036}" type="sibTrans" cxnId="{8D19D4C8-2AC4-4B6B-BA14-89A8724C0A6A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A6BF8560-1BF9-4EE3-AA0E-C96E78A00853}">
      <dgm:prSet phldrT="[Text]" custT="1"/>
      <dgm:spPr/>
      <dgm:t>
        <a:bodyPr/>
        <a:lstStyle/>
        <a:p>
          <a:r>
            <a:rPr lang="en-GB" sz="1800" dirty="0" smtClean="0">
              <a:latin typeface="+mj-lt"/>
            </a:rPr>
            <a:t>After Degree Plan</a:t>
          </a:r>
          <a:endParaRPr lang="en-GB" sz="1800" dirty="0">
            <a:latin typeface="+mj-lt"/>
          </a:endParaRPr>
        </a:p>
      </dgm:t>
    </dgm:pt>
    <dgm:pt modelId="{A52B74DD-628E-4245-845D-1FEF007D91B8}" type="parTrans" cxnId="{7F32DDFF-7C25-4FD5-9FCE-9424C4A8E78D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4F6DC23A-3041-4B81-B49E-FF25309B691D}" type="sibTrans" cxnId="{7F32DDFF-7C25-4FD5-9FCE-9424C4A8E78D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89324AE0-9419-4D86-949F-AEEE0061E42C}">
      <dgm:prSet phldrT="[Text]" custT="1"/>
      <dgm:spPr/>
      <dgm:t>
        <a:bodyPr/>
        <a:lstStyle/>
        <a:p>
          <a:r>
            <a:rPr lang="en-GB" sz="1800" dirty="0" smtClean="0">
              <a:latin typeface="+mj-lt"/>
            </a:rPr>
            <a:t>Deadlines:</a:t>
          </a:r>
          <a:endParaRPr lang="en-GB" sz="1800" dirty="0">
            <a:latin typeface="+mj-lt"/>
          </a:endParaRPr>
        </a:p>
      </dgm:t>
    </dgm:pt>
    <dgm:pt modelId="{032FBEDA-77E0-473A-A174-DC0ED67DC824}" type="parTrans" cxnId="{AA1BA749-B360-45EC-94A9-B5E6C2FE4C9A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767418AB-BA41-44A7-A3AF-0E45CA8C0677}" type="sibTrans" cxnId="{AA1BA749-B360-45EC-94A9-B5E6C2FE4C9A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6572264E-9204-4E0A-8B80-D7F20A167BE2}">
      <dgm:prSet phldrT="[Text]" custT="1"/>
      <dgm:spPr/>
      <dgm:t>
        <a:bodyPr/>
        <a:lstStyle/>
        <a:p>
          <a:pPr rtl="0"/>
          <a:r>
            <a:rPr lang="en-GB" sz="2800" dirty="0" smtClean="0">
              <a:solidFill>
                <a:schemeClr val="tx1"/>
              </a:solidFill>
              <a:latin typeface="+mj-lt"/>
            </a:rPr>
            <a:t>Thesis </a:t>
          </a:r>
          <a:r>
            <a:rPr lang="en-US" sz="2800" dirty="0" smtClean="0">
              <a:solidFill>
                <a:schemeClr val="tx1"/>
              </a:solidFill>
              <a:latin typeface="+mj-lt"/>
            </a:rPr>
            <a:t>Proposal</a:t>
          </a:r>
          <a:r>
            <a:rPr lang="en-GB" sz="2800" dirty="0" smtClean="0">
              <a:solidFill>
                <a:schemeClr val="tx1"/>
              </a:solidFill>
              <a:latin typeface="+mj-lt"/>
            </a:rPr>
            <a:t> Submission</a:t>
          </a:r>
          <a:endParaRPr lang="en-GB" sz="2800" dirty="0">
            <a:solidFill>
              <a:schemeClr val="tx1"/>
            </a:solidFill>
            <a:latin typeface="+mj-lt"/>
          </a:endParaRPr>
        </a:p>
      </dgm:t>
    </dgm:pt>
    <dgm:pt modelId="{E4FCBDAF-5911-440B-B8CB-E50E468A8EF9}" type="parTrans" cxnId="{B9D6D38F-1079-4CA8-A58F-D7091740DF44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A97FB715-5570-4E92-9D8A-3C3C802C9A82}" type="sibTrans" cxnId="{B9D6D38F-1079-4CA8-A58F-D7091740DF44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7ECAE75E-844A-4FD2-8B97-1FD5C7D63EDF}">
      <dgm:prSet phldrT="[Text]" custT="1"/>
      <dgm:spPr/>
      <dgm:t>
        <a:bodyPr/>
        <a:lstStyle/>
        <a:p>
          <a:r>
            <a:rPr lang="en-GB" sz="1800" dirty="0" smtClean="0">
              <a:latin typeface="+mj-lt"/>
            </a:rPr>
            <a:t>After Advisor Selection</a:t>
          </a:r>
          <a:endParaRPr lang="en-GB" sz="1800" dirty="0">
            <a:latin typeface="+mj-lt"/>
          </a:endParaRPr>
        </a:p>
      </dgm:t>
    </dgm:pt>
    <dgm:pt modelId="{380C80AB-3710-4F30-A804-63C3624FA3A9}" type="parTrans" cxnId="{1827598D-FEAC-4198-B5EC-028A04A98F56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47A1707F-89EE-41DA-A88F-5409C18C207A}" type="sibTrans" cxnId="{1827598D-FEAC-4198-B5EC-028A04A98F56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9AF6871D-116C-49CA-8451-9A839EC5C677}">
      <dgm:prSet phldrT="[Text]" custT="1"/>
      <dgm:spPr/>
      <dgm:t>
        <a:bodyPr/>
        <a:lstStyle/>
        <a:p>
          <a:r>
            <a:rPr lang="en-GB" sz="1800" dirty="0" smtClean="0">
              <a:latin typeface="+mj-lt"/>
            </a:rPr>
            <a:t>Deadlines:</a:t>
          </a:r>
          <a:endParaRPr lang="en-GB" sz="1800" dirty="0">
            <a:latin typeface="+mj-lt"/>
          </a:endParaRPr>
        </a:p>
      </dgm:t>
    </dgm:pt>
    <dgm:pt modelId="{5F5B6B44-B224-4938-81BD-72D702E88277}" type="parTrans" cxnId="{65C75BFF-1EBE-4391-83F2-092CF10055FB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4355CC0B-9911-4DA6-A57F-AFAC564041D4}" type="sibTrans" cxnId="{65C75BFF-1EBE-4391-83F2-092CF10055FB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88C8B4A2-E9CF-4939-9C56-142DA4834C7D}">
      <dgm:prSet phldrT="[Text]" custT="1"/>
      <dgm:spPr/>
      <dgm:t>
        <a:bodyPr/>
        <a:lstStyle/>
        <a:p>
          <a:pPr rtl="0"/>
          <a:r>
            <a:rPr lang="en-GB" sz="2800" dirty="0" smtClean="0">
              <a:solidFill>
                <a:schemeClr val="tx1"/>
              </a:solidFill>
              <a:latin typeface="+mj-lt"/>
            </a:rPr>
            <a:t>Public Oral </a:t>
          </a:r>
          <a:r>
            <a:rPr lang="en-US" sz="2800" dirty="0" smtClean="0">
              <a:solidFill>
                <a:schemeClr val="tx1"/>
              </a:solidFill>
              <a:latin typeface="+mj-lt"/>
            </a:rPr>
            <a:t>Defense</a:t>
          </a:r>
          <a:endParaRPr lang="en-GB" sz="2800" dirty="0">
            <a:solidFill>
              <a:schemeClr val="tx1"/>
            </a:solidFill>
            <a:latin typeface="+mj-lt"/>
          </a:endParaRPr>
        </a:p>
      </dgm:t>
    </dgm:pt>
    <dgm:pt modelId="{028A49E1-FB8C-4194-AEBD-16269B63CFAB}" type="parTrans" cxnId="{EA2AD773-F9E7-4D7C-9F0B-28A150933F7A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6DB0C843-482C-488E-B133-78A0BC2D36A4}" type="sibTrans" cxnId="{EA2AD773-F9E7-4D7C-9F0B-28A150933F7A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70AB2E2B-1B6E-450F-9A06-F447D51AFDE7}">
      <dgm:prSet phldrT="[Text]" custT="1"/>
      <dgm:spPr/>
      <dgm:t>
        <a:bodyPr/>
        <a:lstStyle/>
        <a:p>
          <a:r>
            <a:rPr lang="en-GB" sz="1600" dirty="0" smtClean="0">
              <a:latin typeface="+mj-lt"/>
            </a:rPr>
            <a:t>Min Duration between Thesis Proposal Approval &amp; Defense:</a:t>
          </a:r>
          <a:endParaRPr lang="en-GB" sz="1600" dirty="0">
            <a:latin typeface="+mj-lt"/>
          </a:endParaRPr>
        </a:p>
      </dgm:t>
    </dgm:pt>
    <dgm:pt modelId="{7E5001FD-BF6E-4E5B-BA99-0B74CD330367}" type="parTrans" cxnId="{AA6A216D-031C-4A48-A0E2-6BE1496BA1A1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2E1227CA-CABF-45DE-A404-0BBC6F1F001E}" type="sibTrans" cxnId="{AA6A216D-031C-4A48-A0E2-6BE1496BA1A1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CC3F44A7-A4C0-4A45-9E0A-7E141162F009}">
      <dgm:prSet phldrT="[Text]" custT="1"/>
      <dgm:spPr/>
      <dgm:t>
        <a:bodyPr/>
        <a:lstStyle/>
        <a:p>
          <a:r>
            <a:rPr lang="en-GB" sz="1600" dirty="0" smtClean="0">
              <a:latin typeface="+mj-lt"/>
            </a:rPr>
            <a:t>PhD: 6</a:t>
          </a:r>
          <a:r>
            <a:rPr lang="en-GB" sz="1600" baseline="30000" dirty="0" smtClean="0">
              <a:latin typeface="+mj-lt"/>
            </a:rPr>
            <a:t>th</a:t>
          </a:r>
          <a:r>
            <a:rPr lang="en-GB" sz="1600" dirty="0" smtClean="0">
              <a:latin typeface="+mj-lt"/>
            </a:rPr>
            <a:t> Semester</a:t>
          </a:r>
          <a:endParaRPr lang="en-GB" sz="1600" dirty="0">
            <a:latin typeface="+mj-lt"/>
          </a:endParaRPr>
        </a:p>
      </dgm:t>
    </dgm:pt>
    <dgm:pt modelId="{46D84558-AFBC-4564-9E26-1DBF5D2FBC90}" type="parTrans" cxnId="{C27F67ED-7ED2-46EC-84F7-A2CE45BB33F0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98F939E1-AEF7-4091-9698-7CD6034F5031}" type="sibTrans" cxnId="{C27F67ED-7ED2-46EC-84F7-A2CE45BB33F0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1D257B5B-0316-4CFA-B24E-D00A10830170}">
      <dgm:prSet phldrT="[Text]" custT="1"/>
      <dgm:spPr/>
      <dgm:t>
        <a:bodyPr/>
        <a:lstStyle/>
        <a:p>
          <a:r>
            <a:rPr lang="en-GB" sz="1600" dirty="0" smtClean="0">
              <a:latin typeface="+mj-lt"/>
            </a:rPr>
            <a:t>Deadline for MS: 5</a:t>
          </a:r>
          <a:r>
            <a:rPr lang="en-GB" sz="1600" baseline="30000" dirty="0" smtClean="0">
              <a:latin typeface="+mj-lt"/>
            </a:rPr>
            <a:t>th</a:t>
          </a:r>
          <a:r>
            <a:rPr lang="en-GB" sz="1600" dirty="0" smtClean="0">
              <a:latin typeface="+mj-lt"/>
            </a:rPr>
            <a:t> Semester</a:t>
          </a:r>
          <a:endParaRPr lang="en-GB" sz="1600" dirty="0">
            <a:latin typeface="+mj-lt"/>
          </a:endParaRPr>
        </a:p>
      </dgm:t>
    </dgm:pt>
    <dgm:pt modelId="{7FC06845-C369-43DB-941B-9E6B0366DBA4}" type="parTrans" cxnId="{7FC529E6-BFC2-487A-912F-8D630EF089F7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66379732-C3A8-4A92-9332-083E623A4D2E}" type="sibTrans" cxnId="{7FC529E6-BFC2-487A-912F-8D630EF089F7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7663E1C1-AF82-400A-8521-5F0C299E82B0}">
      <dgm:prSet custT="1"/>
      <dgm:spPr/>
      <dgm:t>
        <a:bodyPr/>
        <a:lstStyle/>
        <a:p>
          <a:r>
            <a:rPr lang="en-GB" sz="1600" dirty="0" smtClean="0">
              <a:latin typeface="+mj-lt"/>
            </a:rPr>
            <a:t>Deadline for PhD: 10</a:t>
          </a:r>
          <a:r>
            <a:rPr lang="en-GB" sz="1600" baseline="30000" dirty="0" smtClean="0">
              <a:latin typeface="+mj-lt"/>
            </a:rPr>
            <a:t>th</a:t>
          </a:r>
          <a:r>
            <a:rPr lang="en-GB" sz="1600" dirty="0" smtClean="0">
              <a:latin typeface="+mj-lt"/>
            </a:rPr>
            <a:t> Semester</a:t>
          </a:r>
          <a:endParaRPr lang="en-GB" sz="1600" dirty="0">
            <a:latin typeface="+mj-lt"/>
          </a:endParaRPr>
        </a:p>
      </dgm:t>
    </dgm:pt>
    <dgm:pt modelId="{22C1718B-DDF5-4A34-8AD7-4220FA0BEF66}" type="parTrans" cxnId="{F306F28E-D721-4348-88E7-5AC102ECB6B7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C90BD1A7-57D0-44F4-9433-4EE735DBCCD0}" type="sibTrans" cxnId="{F306F28E-D721-4348-88E7-5AC102ECB6B7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92F52867-76EA-40E0-AFE9-408EE7A41E84}">
      <dgm:prSet phldrT="[Text]" custT="1"/>
      <dgm:spPr/>
      <dgm:t>
        <a:bodyPr/>
        <a:lstStyle/>
        <a:p>
          <a:r>
            <a:rPr lang="en-GB" sz="1400" dirty="0" smtClean="0">
              <a:latin typeface="+mj-lt"/>
            </a:rPr>
            <a:t>MS: One semester (4 months)</a:t>
          </a:r>
          <a:endParaRPr lang="en-GB" sz="1400" dirty="0">
            <a:latin typeface="+mj-lt"/>
          </a:endParaRPr>
        </a:p>
      </dgm:t>
    </dgm:pt>
    <dgm:pt modelId="{1FF2D1D2-14C9-40B5-8468-167A430C0329}" type="parTrans" cxnId="{51AFF057-1FF5-4866-A181-DFF4F31B54FF}">
      <dgm:prSet/>
      <dgm:spPr/>
      <dgm:t>
        <a:bodyPr/>
        <a:lstStyle/>
        <a:p>
          <a:endParaRPr lang="en-GB" sz="1600"/>
        </a:p>
      </dgm:t>
    </dgm:pt>
    <dgm:pt modelId="{E15A9C43-C902-47D4-8593-862288CD2AFD}" type="sibTrans" cxnId="{51AFF057-1FF5-4866-A181-DFF4F31B54FF}">
      <dgm:prSet/>
      <dgm:spPr/>
      <dgm:t>
        <a:bodyPr/>
        <a:lstStyle/>
        <a:p>
          <a:endParaRPr lang="en-GB" sz="1600"/>
        </a:p>
      </dgm:t>
    </dgm:pt>
    <dgm:pt modelId="{AE3BA28C-C19D-45C5-A35A-7504100FD57C}">
      <dgm:prSet phldrT="[Text]" custT="1"/>
      <dgm:spPr/>
      <dgm:t>
        <a:bodyPr/>
        <a:lstStyle/>
        <a:p>
          <a:r>
            <a:rPr lang="en-GB" sz="1400" dirty="0" smtClean="0">
              <a:latin typeface="+mj-lt"/>
            </a:rPr>
            <a:t>PhD: Two semesters (9 months)</a:t>
          </a:r>
          <a:endParaRPr lang="en-GB" sz="1400" dirty="0">
            <a:latin typeface="+mj-lt"/>
          </a:endParaRPr>
        </a:p>
      </dgm:t>
    </dgm:pt>
    <dgm:pt modelId="{6B963C08-7B5F-443A-95E8-D2D47008041E}" type="parTrans" cxnId="{B606DC2A-1006-4C8D-A3F6-8E4250361AD1}">
      <dgm:prSet/>
      <dgm:spPr/>
      <dgm:t>
        <a:bodyPr/>
        <a:lstStyle/>
        <a:p>
          <a:endParaRPr lang="en-GB" sz="1600"/>
        </a:p>
      </dgm:t>
    </dgm:pt>
    <dgm:pt modelId="{28861709-CDF8-4047-954B-F7617DAA5D0B}" type="sibTrans" cxnId="{B606DC2A-1006-4C8D-A3F6-8E4250361AD1}">
      <dgm:prSet/>
      <dgm:spPr/>
      <dgm:t>
        <a:bodyPr/>
        <a:lstStyle/>
        <a:p>
          <a:endParaRPr lang="en-GB" sz="1600"/>
        </a:p>
      </dgm:t>
    </dgm:pt>
    <dgm:pt modelId="{2FF3AD86-3590-4872-ADBD-18F54A1D2E50}">
      <dgm:prSet phldrT="[Text]" custT="1"/>
      <dgm:spPr/>
      <dgm:t>
        <a:bodyPr/>
        <a:lstStyle/>
        <a:p>
          <a:r>
            <a:rPr lang="en-GB" sz="1600" dirty="0" smtClean="0">
              <a:latin typeface="+mj-lt"/>
            </a:rPr>
            <a:t>MS: Mid of 2</a:t>
          </a:r>
          <a:r>
            <a:rPr lang="en-GB" sz="1600" baseline="30000" dirty="0" smtClean="0">
              <a:latin typeface="+mj-lt"/>
            </a:rPr>
            <a:t>nd</a:t>
          </a:r>
          <a:r>
            <a:rPr lang="en-GB" sz="1600" dirty="0" smtClean="0">
              <a:latin typeface="+mj-lt"/>
            </a:rPr>
            <a:t> Semester</a:t>
          </a:r>
          <a:endParaRPr lang="en-GB" sz="1600" dirty="0">
            <a:latin typeface="+mj-lt"/>
          </a:endParaRPr>
        </a:p>
      </dgm:t>
    </dgm:pt>
    <dgm:pt modelId="{3F3962A1-4083-4DF6-B7B4-46626AB46F19}" type="parTrans" cxnId="{C8BCAF66-F023-4F3D-BF2C-00EF534B8E2F}">
      <dgm:prSet/>
      <dgm:spPr/>
      <dgm:t>
        <a:bodyPr/>
        <a:lstStyle/>
        <a:p>
          <a:endParaRPr lang="en-US"/>
        </a:p>
      </dgm:t>
    </dgm:pt>
    <dgm:pt modelId="{B11B5A17-9907-4FDD-BAE5-4CAF11C9BB50}" type="sibTrans" cxnId="{C8BCAF66-F023-4F3D-BF2C-00EF534B8E2F}">
      <dgm:prSet/>
      <dgm:spPr/>
      <dgm:t>
        <a:bodyPr/>
        <a:lstStyle/>
        <a:p>
          <a:endParaRPr lang="en-US"/>
        </a:p>
      </dgm:t>
    </dgm:pt>
    <dgm:pt modelId="{321DF3AC-FEAD-467C-8A59-A78C0D2A7EEA}">
      <dgm:prSet phldrT="[Text]" custT="1"/>
      <dgm:spPr/>
      <dgm:t>
        <a:bodyPr/>
        <a:lstStyle/>
        <a:p>
          <a:r>
            <a:rPr lang="en-GB" sz="1600" dirty="0" smtClean="0">
              <a:latin typeface="+mj-lt"/>
            </a:rPr>
            <a:t>PhD: Mid of 3</a:t>
          </a:r>
          <a:r>
            <a:rPr lang="en-GB" sz="1600" baseline="30000" dirty="0" smtClean="0">
              <a:latin typeface="+mj-lt"/>
            </a:rPr>
            <a:t>rd</a:t>
          </a:r>
          <a:r>
            <a:rPr lang="en-GB" sz="1600" dirty="0" smtClean="0">
              <a:latin typeface="+mj-lt"/>
            </a:rPr>
            <a:t> Semester</a:t>
          </a:r>
          <a:endParaRPr lang="en-GB" sz="1600" dirty="0">
            <a:latin typeface="+mj-lt"/>
          </a:endParaRPr>
        </a:p>
      </dgm:t>
    </dgm:pt>
    <dgm:pt modelId="{63204D4E-F97B-43E4-857A-0D80EFB2D4E1}" type="parTrans" cxnId="{8E0E8133-876D-41DD-8BFD-0FF38BEE4115}">
      <dgm:prSet/>
      <dgm:spPr/>
      <dgm:t>
        <a:bodyPr/>
        <a:lstStyle/>
        <a:p>
          <a:endParaRPr lang="en-US"/>
        </a:p>
      </dgm:t>
    </dgm:pt>
    <dgm:pt modelId="{6163EE6C-F225-4883-A60C-3C54C75F2192}" type="sibTrans" cxnId="{8E0E8133-876D-41DD-8BFD-0FF38BEE4115}">
      <dgm:prSet/>
      <dgm:spPr/>
      <dgm:t>
        <a:bodyPr/>
        <a:lstStyle/>
        <a:p>
          <a:endParaRPr lang="en-US"/>
        </a:p>
      </dgm:t>
    </dgm:pt>
    <dgm:pt modelId="{2C17906C-D937-433D-ADAF-7641FD088ED4}">
      <dgm:prSet phldrT="[Text]" custT="1"/>
      <dgm:spPr/>
      <dgm:t>
        <a:bodyPr/>
        <a:lstStyle/>
        <a:p>
          <a:r>
            <a:rPr lang="en-GB" sz="1600" dirty="0" smtClean="0">
              <a:latin typeface="+mj-lt"/>
            </a:rPr>
            <a:t>MS: 4</a:t>
          </a:r>
          <a:r>
            <a:rPr lang="en-GB" sz="1600" baseline="30000" dirty="0" smtClean="0">
              <a:latin typeface="+mj-lt"/>
            </a:rPr>
            <a:t>th</a:t>
          </a:r>
          <a:r>
            <a:rPr lang="en-GB" sz="1600" dirty="0" smtClean="0">
              <a:latin typeface="+mj-lt"/>
            </a:rPr>
            <a:t> Semester</a:t>
          </a:r>
          <a:endParaRPr lang="en-GB" sz="1600" dirty="0">
            <a:latin typeface="+mj-lt"/>
          </a:endParaRPr>
        </a:p>
      </dgm:t>
    </dgm:pt>
    <dgm:pt modelId="{5A8150C2-0A0D-4D05-BD8D-5EFDF9C44AC8}" type="parTrans" cxnId="{2B3E9EA0-FC0E-4D4E-B7A6-0F09FA2A2022}">
      <dgm:prSet/>
      <dgm:spPr/>
    </dgm:pt>
    <dgm:pt modelId="{4051FE6D-5FEB-484C-8DFD-956F12025B1B}" type="sibTrans" cxnId="{2B3E9EA0-FC0E-4D4E-B7A6-0F09FA2A2022}">
      <dgm:prSet/>
      <dgm:spPr/>
    </dgm:pt>
    <dgm:pt modelId="{D7E6FCF2-82CB-4999-9E63-DB087F63A897}" type="pres">
      <dgm:prSet presAssocID="{9C964EBD-A9CF-4252-894A-E12E674591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17A1326-20BE-4591-AE15-DC04BA63076F}" type="pres">
      <dgm:prSet presAssocID="{CD27BF07-74E4-4F37-AA9B-D7F369E6591A}" presName="linNode" presStyleCnt="0"/>
      <dgm:spPr/>
    </dgm:pt>
    <dgm:pt modelId="{2FAB1D15-3ED7-4AD8-B637-CFDFE41E3F0C}" type="pres">
      <dgm:prSet presAssocID="{CD27BF07-74E4-4F37-AA9B-D7F369E6591A}" presName="parentText" presStyleLbl="node1" presStyleIdx="0" presStyleCnt="3" custScaleX="94909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2EA41EA-2537-4C9E-A818-B4181E93FD7B}" type="pres">
      <dgm:prSet presAssocID="{CD27BF07-74E4-4F37-AA9B-D7F369E6591A}" presName="descendantText" presStyleLbl="alignAccFollowNode1" presStyleIdx="0" presStyleCnt="3" custScaleX="9930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7F4DE5-E773-47C3-9EC9-1BA26468B438}" type="pres">
      <dgm:prSet presAssocID="{53686FB8-3DEE-4B52-B74E-92B61BFB8036}" presName="sp" presStyleCnt="0"/>
      <dgm:spPr/>
    </dgm:pt>
    <dgm:pt modelId="{FE127ABE-6B83-4FF8-86F2-3114EFD52076}" type="pres">
      <dgm:prSet presAssocID="{6572264E-9204-4E0A-8B80-D7F20A167BE2}" presName="linNode" presStyleCnt="0"/>
      <dgm:spPr/>
    </dgm:pt>
    <dgm:pt modelId="{7C490941-2D95-441E-8B28-2CD02B4C61B2}" type="pres">
      <dgm:prSet presAssocID="{6572264E-9204-4E0A-8B80-D7F20A167BE2}" presName="parentText" presStyleLbl="node1" presStyleIdx="1" presStyleCnt="3" custScaleX="94949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9B0A631-B0D2-4A53-8CDE-6954EA9756D5}" type="pres">
      <dgm:prSet presAssocID="{6572264E-9204-4E0A-8B80-D7F20A167BE2}" presName="descendantText" presStyleLbl="alignAccFollowNode1" presStyleIdx="1" presStyleCnt="3" custScaleX="10294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ABF8324-FF75-41BE-8FE2-5B614C18F9F6}" type="pres">
      <dgm:prSet presAssocID="{A97FB715-5570-4E92-9D8A-3C3C802C9A82}" presName="sp" presStyleCnt="0"/>
      <dgm:spPr/>
    </dgm:pt>
    <dgm:pt modelId="{9EE99C26-35F7-43C8-8FB3-E0D5CCE9AA26}" type="pres">
      <dgm:prSet presAssocID="{88C8B4A2-E9CF-4939-9C56-142DA4834C7D}" presName="linNode" presStyleCnt="0"/>
      <dgm:spPr/>
    </dgm:pt>
    <dgm:pt modelId="{1E0C4930-49F3-4A21-887C-A80A07F06581}" type="pres">
      <dgm:prSet presAssocID="{88C8B4A2-E9CF-4939-9C56-142DA4834C7D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8CB9A69-52A7-4DA8-81B6-EA45FAF70EBB}" type="pres">
      <dgm:prSet presAssocID="{88C8B4A2-E9CF-4939-9C56-142DA4834C7D}" presName="descendantText" presStyleLbl="alignAccFollowNode1" presStyleIdx="2" presStyleCnt="3" custScaleX="11268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D122F73-1C57-4785-BEE7-F672EC5C65CA}" type="presOf" srcId="{92F52867-76EA-40E0-AFE9-408EE7A41E84}" destId="{88CB9A69-52A7-4DA8-81B6-EA45FAF70EBB}" srcOrd="0" destOrd="1" presId="urn:microsoft.com/office/officeart/2005/8/layout/vList5"/>
    <dgm:cxn modelId="{C8BCAF66-F023-4F3D-BF2C-00EF534B8E2F}" srcId="{89324AE0-9419-4D86-949F-AEEE0061E42C}" destId="{2FF3AD86-3590-4872-ADBD-18F54A1D2E50}" srcOrd="0" destOrd="0" parTransId="{3F3962A1-4083-4DF6-B7B4-46626AB46F19}" sibTransId="{B11B5A17-9907-4FDD-BAE5-4CAF11C9BB50}"/>
    <dgm:cxn modelId="{A5B23B88-80AB-42F9-91BB-34FD667FDC79}" type="presOf" srcId="{CD27BF07-74E4-4F37-AA9B-D7F369E6591A}" destId="{2FAB1D15-3ED7-4AD8-B637-CFDFE41E3F0C}" srcOrd="0" destOrd="0" presId="urn:microsoft.com/office/officeart/2005/8/layout/vList5"/>
    <dgm:cxn modelId="{D3AA0E64-4F9D-4D39-9403-AF44CD2AA003}" type="presOf" srcId="{70AB2E2B-1B6E-450F-9A06-F447D51AFDE7}" destId="{88CB9A69-52A7-4DA8-81B6-EA45FAF70EBB}" srcOrd="0" destOrd="0" presId="urn:microsoft.com/office/officeart/2005/8/layout/vList5"/>
    <dgm:cxn modelId="{07A43911-EEC4-4E57-82EB-8C8AFFEED686}" type="presOf" srcId="{1D257B5B-0316-4CFA-B24E-D00A10830170}" destId="{88CB9A69-52A7-4DA8-81B6-EA45FAF70EBB}" srcOrd="0" destOrd="3" presId="urn:microsoft.com/office/officeart/2005/8/layout/vList5"/>
    <dgm:cxn modelId="{A34B71F4-1C9A-43B5-B97C-9C65EEF8D0E4}" type="presOf" srcId="{CC3F44A7-A4C0-4A45-9E0A-7E141162F009}" destId="{39B0A631-B0D2-4A53-8CDE-6954EA9756D5}" srcOrd="0" destOrd="3" presId="urn:microsoft.com/office/officeart/2005/8/layout/vList5"/>
    <dgm:cxn modelId="{8C223ACF-F982-4552-9430-B0D9E30AFA29}" type="presOf" srcId="{321DF3AC-FEAD-467C-8A59-A78C0D2A7EEA}" destId="{82EA41EA-2537-4C9E-A818-B4181E93FD7B}" srcOrd="0" destOrd="3" presId="urn:microsoft.com/office/officeart/2005/8/layout/vList5"/>
    <dgm:cxn modelId="{1827598D-FEAC-4198-B5EC-028A04A98F56}" srcId="{6572264E-9204-4E0A-8B80-D7F20A167BE2}" destId="{7ECAE75E-844A-4FD2-8B97-1FD5C7D63EDF}" srcOrd="0" destOrd="0" parTransId="{380C80AB-3710-4F30-A804-63C3624FA3A9}" sibTransId="{47A1707F-89EE-41DA-A88F-5409C18C207A}"/>
    <dgm:cxn modelId="{51AFF057-1FF5-4866-A181-DFF4F31B54FF}" srcId="{70AB2E2B-1B6E-450F-9A06-F447D51AFDE7}" destId="{92F52867-76EA-40E0-AFE9-408EE7A41E84}" srcOrd="0" destOrd="0" parTransId="{1FF2D1D2-14C9-40B5-8468-167A430C0329}" sibTransId="{E15A9C43-C902-47D4-8593-862288CD2AFD}"/>
    <dgm:cxn modelId="{CECC2090-5574-45E8-A2F9-01B8628094AF}" type="presOf" srcId="{6572264E-9204-4E0A-8B80-D7F20A167BE2}" destId="{7C490941-2D95-441E-8B28-2CD02B4C61B2}" srcOrd="0" destOrd="0" presId="urn:microsoft.com/office/officeart/2005/8/layout/vList5"/>
    <dgm:cxn modelId="{20603038-E627-41E2-B5C4-D3993B312203}" type="presOf" srcId="{9C964EBD-A9CF-4252-894A-E12E674591D0}" destId="{D7E6FCF2-82CB-4999-9E63-DB087F63A897}" srcOrd="0" destOrd="0" presId="urn:microsoft.com/office/officeart/2005/8/layout/vList5"/>
    <dgm:cxn modelId="{778959E6-3892-45B2-8377-5D83EEE9CFB2}" type="presOf" srcId="{A6BF8560-1BF9-4EE3-AA0E-C96E78A00853}" destId="{82EA41EA-2537-4C9E-A818-B4181E93FD7B}" srcOrd="0" destOrd="0" presId="urn:microsoft.com/office/officeart/2005/8/layout/vList5"/>
    <dgm:cxn modelId="{AA1BA749-B360-45EC-94A9-B5E6C2FE4C9A}" srcId="{CD27BF07-74E4-4F37-AA9B-D7F369E6591A}" destId="{89324AE0-9419-4D86-949F-AEEE0061E42C}" srcOrd="1" destOrd="0" parTransId="{032FBEDA-77E0-473A-A174-DC0ED67DC824}" sibTransId="{767418AB-BA41-44A7-A3AF-0E45CA8C0677}"/>
    <dgm:cxn modelId="{764BF895-9028-4EBF-96AB-24A6AEBE4E5D}" type="presOf" srcId="{7663E1C1-AF82-400A-8521-5F0C299E82B0}" destId="{88CB9A69-52A7-4DA8-81B6-EA45FAF70EBB}" srcOrd="0" destOrd="4" presId="urn:microsoft.com/office/officeart/2005/8/layout/vList5"/>
    <dgm:cxn modelId="{E3DA064C-86FD-4A7E-B7F1-19471B01322E}" type="presOf" srcId="{89324AE0-9419-4D86-949F-AEEE0061E42C}" destId="{82EA41EA-2537-4C9E-A818-B4181E93FD7B}" srcOrd="0" destOrd="1" presId="urn:microsoft.com/office/officeart/2005/8/layout/vList5"/>
    <dgm:cxn modelId="{7F32DDFF-7C25-4FD5-9FCE-9424C4A8E78D}" srcId="{CD27BF07-74E4-4F37-AA9B-D7F369E6591A}" destId="{A6BF8560-1BF9-4EE3-AA0E-C96E78A00853}" srcOrd="0" destOrd="0" parTransId="{A52B74DD-628E-4245-845D-1FEF007D91B8}" sibTransId="{4F6DC23A-3041-4B81-B49E-FF25309B691D}"/>
    <dgm:cxn modelId="{F306F28E-D721-4348-88E7-5AC102ECB6B7}" srcId="{88C8B4A2-E9CF-4939-9C56-142DA4834C7D}" destId="{7663E1C1-AF82-400A-8521-5F0C299E82B0}" srcOrd="2" destOrd="0" parTransId="{22C1718B-DDF5-4A34-8AD7-4220FA0BEF66}" sibTransId="{C90BD1A7-57D0-44F4-9433-4EE735DBCCD0}"/>
    <dgm:cxn modelId="{8E0E8133-876D-41DD-8BFD-0FF38BEE4115}" srcId="{89324AE0-9419-4D86-949F-AEEE0061E42C}" destId="{321DF3AC-FEAD-467C-8A59-A78C0D2A7EEA}" srcOrd="1" destOrd="0" parTransId="{63204D4E-F97B-43E4-857A-0D80EFB2D4E1}" sibTransId="{6163EE6C-F225-4883-A60C-3C54C75F2192}"/>
    <dgm:cxn modelId="{7FC529E6-BFC2-487A-912F-8D630EF089F7}" srcId="{88C8B4A2-E9CF-4939-9C56-142DA4834C7D}" destId="{1D257B5B-0316-4CFA-B24E-D00A10830170}" srcOrd="1" destOrd="0" parTransId="{7FC06845-C369-43DB-941B-9E6B0366DBA4}" sibTransId="{66379732-C3A8-4A92-9332-083E623A4D2E}"/>
    <dgm:cxn modelId="{AA6A216D-031C-4A48-A0E2-6BE1496BA1A1}" srcId="{88C8B4A2-E9CF-4939-9C56-142DA4834C7D}" destId="{70AB2E2B-1B6E-450F-9A06-F447D51AFDE7}" srcOrd="0" destOrd="0" parTransId="{7E5001FD-BF6E-4E5B-BA99-0B74CD330367}" sibTransId="{2E1227CA-CABF-45DE-A404-0BBC6F1F001E}"/>
    <dgm:cxn modelId="{65C75BFF-1EBE-4391-83F2-092CF10055FB}" srcId="{6572264E-9204-4E0A-8B80-D7F20A167BE2}" destId="{9AF6871D-116C-49CA-8451-9A839EC5C677}" srcOrd="1" destOrd="0" parTransId="{5F5B6B44-B224-4938-81BD-72D702E88277}" sibTransId="{4355CC0B-9911-4DA6-A57F-AFAC564041D4}"/>
    <dgm:cxn modelId="{B606DC2A-1006-4C8D-A3F6-8E4250361AD1}" srcId="{70AB2E2B-1B6E-450F-9A06-F447D51AFDE7}" destId="{AE3BA28C-C19D-45C5-A35A-7504100FD57C}" srcOrd="1" destOrd="0" parTransId="{6B963C08-7B5F-443A-95E8-D2D47008041E}" sibTransId="{28861709-CDF8-4047-954B-F7617DAA5D0B}"/>
    <dgm:cxn modelId="{EA2AD773-F9E7-4D7C-9F0B-28A150933F7A}" srcId="{9C964EBD-A9CF-4252-894A-E12E674591D0}" destId="{88C8B4A2-E9CF-4939-9C56-142DA4834C7D}" srcOrd="2" destOrd="0" parTransId="{028A49E1-FB8C-4194-AEBD-16269B63CFAB}" sibTransId="{6DB0C843-482C-488E-B133-78A0BC2D36A4}"/>
    <dgm:cxn modelId="{BA36FCAF-48B8-4BB9-B55C-F171382E24AC}" type="presOf" srcId="{7ECAE75E-844A-4FD2-8B97-1FD5C7D63EDF}" destId="{39B0A631-B0D2-4A53-8CDE-6954EA9756D5}" srcOrd="0" destOrd="0" presId="urn:microsoft.com/office/officeart/2005/8/layout/vList5"/>
    <dgm:cxn modelId="{B9D6D38F-1079-4CA8-A58F-D7091740DF44}" srcId="{9C964EBD-A9CF-4252-894A-E12E674591D0}" destId="{6572264E-9204-4E0A-8B80-D7F20A167BE2}" srcOrd="1" destOrd="0" parTransId="{E4FCBDAF-5911-440B-B8CB-E50E468A8EF9}" sibTransId="{A97FB715-5570-4E92-9D8A-3C3C802C9A82}"/>
    <dgm:cxn modelId="{CBEC6DA0-933B-40C4-A78A-C70644859044}" type="presOf" srcId="{9AF6871D-116C-49CA-8451-9A839EC5C677}" destId="{39B0A631-B0D2-4A53-8CDE-6954EA9756D5}" srcOrd="0" destOrd="1" presId="urn:microsoft.com/office/officeart/2005/8/layout/vList5"/>
    <dgm:cxn modelId="{2B3E9EA0-FC0E-4D4E-B7A6-0F09FA2A2022}" srcId="{9AF6871D-116C-49CA-8451-9A839EC5C677}" destId="{2C17906C-D937-433D-ADAF-7641FD088ED4}" srcOrd="0" destOrd="0" parTransId="{5A8150C2-0A0D-4D05-BD8D-5EFDF9C44AC8}" sibTransId="{4051FE6D-5FEB-484C-8DFD-956F12025B1B}"/>
    <dgm:cxn modelId="{3AB8BB12-C926-4F06-BEAD-8CBBD30C820B}" type="presOf" srcId="{88C8B4A2-E9CF-4939-9C56-142DA4834C7D}" destId="{1E0C4930-49F3-4A21-887C-A80A07F06581}" srcOrd="0" destOrd="0" presId="urn:microsoft.com/office/officeart/2005/8/layout/vList5"/>
    <dgm:cxn modelId="{C27F67ED-7ED2-46EC-84F7-A2CE45BB33F0}" srcId="{9AF6871D-116C-49CA-8451-9A839EC5C677}" destId="{CC3F44A7-A4C0-4A45-9E0A-7E141162F009}" srcOrd="1" destOrd="0" parTransId="{46D84558-AFBC-4564-9E26-1DBF5D2FBC90}" sibTransId="{98F939E1-AEF7-4091-9698-7CD6034F5031}"/>
    <dgm:cxn modelId="{8D19D4C8-2AC4-4B6B-BA14-89A8724C0A6A}" srcId="{9C964EBD-A9CF-4252-894A-E12E674591D0}" destId="{CD27BF07-74E4-4F37-AA9B-D7F369E6591A}" srcOrd="0" destOrd="0" parTransId="{104CEDF6-8275-4CC5-9421-F9E9D146C101}" sibTransId="{53686FB8-3DEE-4B52-B74E-92B61BFB8036}"/>
    <dgm:cxn modelId="{0A2DE280-9174-491F-AAC8-383C15127549}" type="presOf" srcId="{AE3BA28C-C19D-45C5-A35A-7504100FD57C}" destId="{88CB9A69-52A7-4DA8-81B6-EA45FAF70EBB}" srcOrd="0" destOrd="2" presId="urn:microsoft.com/office/officeart/2005/8/layout/vList5"/>
    <dgm:cxn modelId="{1EC3B092-2184-4531-85EA-BFE6708BD0F6}" type="presOf" srcId="{2C17906C-D937-433D-ADAF-7641FD088ED4}" destId="{39B0A631-B0D2-4A53-8CDE-6954EA9756D5}" srcOrd="0" destOrd="2" presId="urn:microsoft.com/office/officeart/2005/8/layout/vList5"/>
    <dgm:cxn modelId="{2C9AA91F-1FDD-4348-AE34-F86460CD7EE7}" type="presOf" srcId="{2FF3AD86-3590-4872-ADBD-18F54A1D2E50}" destId="{82EA41EA-2537-4C9E-A818-B4181E93FD7B}" srcOrd="0" destOrd="2" presId="urn:microsoft.com/office/officeart/2005/8/layout/vList5"/>
    <dgm:cxn modelId="{4887540A-E5E9-4240-9214-E43F93920C13}" type="presParOf" srcId="{D7E6FCF2-82CB-4999-9E63-DB087F63A897}" destId="{A17A1326-20BE-4591-AE15-DC04BA63076F}" srcOrd="0" destOrd="0" presId="urn:microsoft.com/office/officeart/2005/8/layout/vList5"/>
    <dgm:cxn modelId="{37158752-0721-4DC9-B010-5AC0E7C134AA}" type="presParOf" srcId="{A17A1326-20BE-4591-AE15-DC04BA63076F}" destId="{2FAB1D15-3ED7-4AD8-B637-CFDFE41E3F0C}" srcOrd="0" destOrd="0" presId="urn:microsoft.com/office/officeart/2005/8/layout/vList5"/>
    <dgm:cxn modelId="{00810B77-B477-434B-8196-3B4E11CD84AB}" type="presParOf" srcId="{A17A1326-20BE-4591-AE15-DC04BA63076F}" destId="{82EA41EA-2537-4C9E-A818-B4181E93FD7B}" srcOrd="1" destOrd="0" presId="urn:microsoft.com/office/officeart/2005/8/layout/vList5"/>
    <dgm:cxn modelId="{73624153-4DD0-4829-91F3-3D69E47B34A1}" type="presParOf" srcId="{D7E6FCF2-82CB-4999-9E63-DB087F63A897}" destId="{FA7F4DE5-E773-47C3-9EC9-1BA26468B438}" srcOrd="1" destOrd="0" presId="urn:microsoft.com/office/officeart/2005/8/layout/vList5"/>
    <dgm:cxn modelId="{2F89996E-FC87-48EC-AD9E-8978FD4C8B43}" type="presParOf" srcId="{D7E6FCF2-82CB-4999-9E63-DB087F63A897}" destId="{FE127ABE-6B83-4FF8-86F2-3114EFD52076}" srcOrd="2" destOrd="0" presId="urn:microsoft.com/office/officeart/2005/8/layout/vList5"/>
    <dgm:cxn modelId="{6B8375B1-5071-4C7B-BB68-AC48CBD5B3A5}" type="presParOf" srcId="{FE127ABE-6B83-4FF8-86F2-3114EFD52076}" destId="{7C490941-2D95-441E-8B28-2CD02B4C61B2}" srcOrd="0" destOrd="0" presId="urn:microsoft.com/office/officeart/2005/8/layout/vList5"/>
    <dgm:cxn modelId="{03F79496-882D-4500-8F63-45F7AB9FAFF1}" type="presParOf" srcId="{FE127ABE-6B83-4FF8-86F2-3114EFD52076}" destId="{39B0A631-B0D2-4A53-8CDE-6954EA9756D5}" srcOrd="1" destOrd="0" presId="urn:microsoft.com/office/officeart/2005/8/layout/vList5"/>
    <dgm:cxn modelId="{270AD09A-D27A-4245-92D0-3ECCB2C57D51}" type="presParOf" srcId="{D7E6FCF2-82CB-4999-9E63-DB087F63A897}" destId="{AABF8324-FF75-41BE-8FE2-5B614C18F9F6}" srcOrd="3" destOrd="0" presId="urn:microsoft.com/office/officeart/2005/8/layout/vList5"/>
    <dgm:cxn modelId="{FF2815FC-8CE9-4B0B-987B-EB475EF4629A}" type="presParOf" srcId="{D7E6FCF2-82CB-4999-9E63-DB087F63A897}" destId="{9EE99C26-35F7-43C8-8FB3-E0D5CCE9AA26}" srcOrd="4" destOrd="0" presId="urn:microsoft.com/office/officeart/2005/8/layout/vList5"/>
    <dgm:cxn modelId="{97F6F2BE-C00D-431B-AF00-BDC7ADC9854F}" type="presParOf" srcId="{9EE99C26-35F7-43C8-8FB3-E0D5CCE9AA26}" destId="{1E0C4930-49F3-4A21-887C-A80A07F06581}" srcOrd="0" destOrd="0" presId="urn:microsoft.com/office/officeart/2005/8/layout/vList5"/>
    <dgm:cxn modelId="{983A56C1-177B-4DE0-8F2D-7A3CADD92F46}" type="presParOf" srcId="{9EE99C26-35F7-43C8-8FB3-E0D5CCE9AA26}" destId="{88CB9A69-52A7-4DA8-81B6-EA45FAF70EB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7F876C2-9D73-4DA3-8B72-093D5CDE3361}" type="doc">
      <dgm:prSet loTypeId="urn:microsoft.com/office/officeart/2008/layout/RadialCluster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AB46990-7FA1-4059-A143-D6D604721AB9}">
      <dgm:prSet phldrT="[Text]"/>
      <dgm:spPr/>
      <dgm:t>
        <a:bodyPr/>
        <a:lstStyle/>
        <a:p>
          <a:r>
            <a:rPr lang="en-GB" dirty="0" err="1" smtClean="0">
              <a:solidFill>
                <a:schemeClr val="tx1"/>
              </a:solidFill>
            </a:rPr>
            <a:t>GradWeb</a:t>
          </a:r>
          <a:endParaRPr lang="en-GB" dirty="0" smtClean="0">
            <a:solidFill>
              <a:schemeClr val="tx1"/>
            </a:solidFill>
          </a:endParaRPr>
        </a:p>
        <a:p>
          <a:r>
            <a:rPr lang="en-GB" dirty="0" smtClean="0">
              <a:solidFill>
                <a:schemeClr val="tx1"/>
              </a:solidFill>
            </a:rPr>
            <a:t>(Portal)</a:t>
          </a:r>
          <a:endParaRPr lang="en-GB" dirty="0">
            <a:solidFill>
              <a:schemeClr val="tx1"/>
            </a:solidFill>
          </a:endParaRPr>
        </a:p>
      </dgm:t>
    </dgm:pt>
    <dgm:pt modelId="{66075B3B-547D-4C97-8600-CC9C142387D2}" type="parTrans" cxnId="{8273F121-D037-4044-8429-080AC21EAFE2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CEED3F2D-0D8F-483C-AE0F-D1347072A4BB}" type="sibTrans" cxnId="{8273F121-D037-4044-8429-080AC21EAFE2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3FD11A5F-196F-490D-93C8-B6A3C4ABC721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</a:rPr>
            <a:t>Academic Summary</a:t>
          </a:r>
          <a:endParaRPr lang="en-GB" sz="1600" dirty="0">
            <a:solidFill>
              <a:schemeClr val="tx1"/>
            </a:solidFill>
          </a:endParaRPr>
        </a:p>
      </dgm:t>
    </dgm:pt>
    <dgm:pt modelId="{DB357AC6-A647-4D38-9A98-B830BAC92E04}" type="parTrans" cxnId="{F5CAAA68-0842-434B-8638-84FCC0A68830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24345C3-323F-4B0E-B067-E4516EAD6B23}" type="sibTrans" cxnId="{F5CAAA68-0842-434B-8638-84FCC0A68830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7F2288D5-ABDC-4681-BCAE-AB697E8DA950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Thesis Advisor Selection</a:t>
          </a:r>
          <a:endParaRPr lang="en-GB" dirty="0">
            <a:solidFill>
              <a:schemeClr val="tx1"/>
            </a:solidFill>
          </a:endParaRPr>
        </a:p>
      </dgm:t>
    </dgm:pt>
    <dgm:pt modelId="{3B2ED4DC-59E2-4BBD-AFFE-43DBAD57A340}" type="parTrans" cxnId="{17A867EC-8D9C-48E7-BE7B-0C1DFF2DDCE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A2F20CE-1378-4716-B8CD-9A07A5DFDA36}" type="sibTrans" cxnId="{17A867EC-8D9C-48E7-BE7B-0C1DFF2DDCE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618156DC-8B65-4BBD-AD86-D3ED277F3481}">
      <dgm:prSet phldrT="[Text]"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</a:rPr>
            <a:t>Degree Plan</a:t>
          </a:r>
          <a:endParaRPr lang="en-GB" sz="1600" dirty="0">
            <a:solidFill>
              <a:schemeClr val="tx1"/>
            </a:solidFill>
          </a:endParaRPr>
        </a:p>
      </dgm:t>
    </dgm:pt>
    <dgm:pt modelId="{B723EB36-4F89-4F13-A411-AE40FC0E73D8}" type="parTrans" cxnId="{2A04FE62-08BE-48B4-99F7-42CFE1315D0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0A2010CB-7400-440B-AD7C-FF4FC1904616}" type="sibTrans" cxnId="{2A04FE62-08BE-48B4-99F7-42CFE1315D0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CC88A42-83F3-4406-B90B-A5C7C710AF8E}">
      <dgm:prSet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</a:rPr>
            <a:t>Thesis  Proposal Submission</a:t>
          </a:r>
          <a:endParaRPr lang="en-GB" sz="1600" dirty="0">
            <a:solidFill>
              <a:schemeClr val="tx1"/>
            </a:solidFill>
          </a:endParaRPr>
        </a:p>
      </dgm:t>
    </dgm:pt>
    <dgm:pt modelId="{E0FCC011-FC53-4045-BE75-15222F66A0C1}" type="parTrans" cxnId="{0E38C961-F6A2-4604-824A-9439A816CB66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0031E6C2-D365-44BB-B7F0-E6808B3F042C}" type="sibTrans" cxnId="{0E38C961-F6A2-4604-824A-9439A816CB66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74B83754-05A9-4BEB-A949-FE47C8799580}">
      <dgm:prSet custT="1"/>
      <dgm:spPr/>
      <dgm:t>
        <a:bodyPr/>
        <a:lstStyle/>
        <a:p>
          <a:r>
            <a:rPr lang="en-GB" sz="1600" dirty="0" smtClean="0">
              <a:solidFill>
                <a:schemeClr val="tx1"/>
              </a:solidFill>
            </a:rPr>
            <a:t>Thesis Defense Request</a:t>
          </a:r>
          <a:endParaRPr lang="en-GB" sz="1600" dirty="0">
            <a:solidFill>
              <a:schemeClr val="tx1"/>
            </a:solidFill>
          </a:endParaRPr>
        </a:p>
      </dgm:t>
    </dgm:pt>
    <dgm:pt modelId="{B4175261-3C2E-4A11-B342-6D9EE3DB65DB}" type="parTrans" cxnId="{08092422-62C2-471C-8AF0-768C742EBDC8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23524477-C7F2-4473-9B0A-6AE9C32A5A9E}" type="sibTrans" cxnId="{08092422-62C2-471C-8AF0-768C742EBDC8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0E8209C5-D5EC-4C36-BD3C-87AD58E47BF2}" type="pres">
      <dgm:prSet presAssocID="{A7F876C2-9D73-4DA3-8B72-093D5CDE3361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3E59B155-F1FE-4511-96D4-112E495626CC}" type="pres">
      <dgm:prSet presAssocID="{1AB46990-7FA1-4059-A143-D6D604721AB9}" presName="singleCycle" presStyleCnt="0"/>
      <dgm:spPr/>
    </dgm:pt>
    <dgm:pt modelId="{74DC2BDD-59D0-4D07-9C07-6F3FA18D22E4}" type="pres">
      <dgm:prSet presAssocID="{1AB46990-7FA1-4059-A143-D6D604721AB9}" presName="singleCenter" presStyleLbl="node1" presStyleIdx="0" presStyleCnt="6">
        <dgm:presLayoutVars>
          <dgm:chMax val="7"/>
          <dgm:chPref val="7"/>
        </dgm:presLayoutVars>
      </dgm:prSet>
      <dgm:spPr/>
      <dgm:t>
        <a:bodyPr/>
        <a:lstStyle/>
        <a:p>
          <a:endParaRPr lang="en-GB"/>
        </a:p>
      </dgm:t>
    </dgm:pt>
    <dgm:pt modelId="{154E932D-2960-450A-BB55-13467CDF8B18}" type="pres">
      <dgm:prSet presAssocID="{DB357AC6-A647-4D38-9A98-B830BAC92E04}" presName="Name56" presStyleLbl="parChTrans1D2" presStyleIdx="0" presStyleCnt="5"/>
      <dgm:spPr/>
      <dgm:t>
        <a:bodyPr/>
        <a:lstStyle/>
        <a:p>
          <a:endParaRPr lang="en-GB"/>
        </a:p>
      </dgm:t>
    </dgm:pt>
    <dgm:pt modelId="{ADB9D253-DE57-4DC1-B125-5A083A6D7D96}" type="pres">
      <dgm:prSet presAssocID="{3FD11A5F-196F-490D-93C8-B6A3C4ABC721}" presName="text0" presStyleLbl="node1" presStyleIdx="1" presStyleCnt="6" custScaleX="112342" custScaleY="11568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FB8F59F-AFBE-4D34-93F9-7E45554F023F}" type="pres">
      <dgm:prSet presAssocID="{B723EB36-4F89-4F13-A411-AE40FC0E73D8}" presName="Name56" presStyleLbl="parChTrans1D2" presStyleIdx="1" presStyleCnt="5"/>
      <dgm:spPr/>
      <dgm:t>
        <a:bodyPr/>
        <a:lstStyle/>
        <a:p>
          <a:endParaRPr lang="en-GB"/>
        </a:p>
      </dgm:t>
    </dgm:pt>
    <dgm:pt modelId="{D339C701-F4F9-40C0-8FE2-E765F1CBEB54}" type="pres">
      <dgm:prSet presAssocID="{618156DC-8B65-4BBD-AD86-D3ED277F3481}" presName="text0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E5D349-120D-4C61-9D32-AFE5398888E0}" type="pres">
      <dgm:prSet presAssocID="{3B2ED4DC-59E2-4BBD-AFFE-43DBAD57A340}" presName="Name56" presStyleLbl="parChTrans1D2" presStyleIdx="2" presStyleCnt="5"/>
      <dgm:spPr/>
      <dgm:t>
        <a:bodyPr/>
        <a:lstStyle/>
        <a:p>
          <a:endParaRPr lang="en-GB"/>
        </a:p>
      </dgm:t>
    </dgm:pt>
    <dgm:pt modelId="{FDA3F5D4-B728-47CB-891D-28288FAFF7FF}" type="pres">
      <dgm:prSet presAssocID="{7F2288D5-ABDC-4681-BCAE-AB697E8DA950}" presName="text0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BFD85E6-EF18-46D7-90F6-6283E1813362}" type="pres">
      <dgm:prSet presAssocID="{E0FCC011-FC53-4045-BE75-15222F66A0C1}" presName="Name56" presStyleLbl="parChTrans1D2" presStyleIdx="3" presStyleCnt="5"/>
      <dgm:spPr/>
      <dgm:t>
        <a:bodyPr/>
        <a:lstStyle/>
        <a:p>
          <a:endParaRPr lang="en-GB"/>
        </a:p>
      </dgm:t>
    </dgm:pt>
    <dgm:pt modelId="{82277A77-49CB-4337-BC59-9D6A8B06402A}" type="pres">
      <dgm:prSet presAssocID="{FCC88A42-83F3-4406-B90B-A5C7C710AF8E}" presName="text0" presStyleLbl="node1" presStyleIdx="4" presStyleCnt="6" custScaleX="123526" custScaleY="12115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1286B2-CE5C-4B6C-8463-3CC94DF671C9}" type="pres">
      <dgm:prSet presAssocID="{B4175261-3C2E-4A11-B342-6D9EE3DB65DB}" presName="Name56" presStyleLbl="parChTrans1D2" presStyleIdx="4" presStyleCnt="5"/>
      <dgm:spPr/>
      <dgm:t>
        <a:bodyPr/>
        <a:lstStyle/>
        <a:p>
          <a:endParaRPr lang="en-GB"/>
        </a:p>
      </dgm:t>
    </dgm:pt>
    <dgm:pt modelId="{6A3B2C6B-8881-4EAC-AA2C-4F4D2A171F1C}" type="pres">
      <dgm:prSet presAssocID="{74B83754-05A9-4BEB-A949-FE47C8799580}" presName="text0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1B75773-689A-457B-BBAE-7AC311846B56}" type="presOf" srcId="{3FD11A5F-196F-490D-93C8-B6A3C4ABC721}" destId="{ADB9D253-DE57-4DC1-B125-5A083A6D7D96}" srcOrd="0" destOrd="0" presId="urn:microsoft.com/office/officeart/2008/layout/RadialCluster"/>
    <dgm:cxn modelId="{2A04FE62-08BE-48B4-99F7-42CFE1315D0B}" srcId="{1AB46990-7FA1-4059-A143-D6D604721AB9}" destId="{618156DC-8B65-4BBD-AD86-D3ED277F3481}" srcOrd="1" destOrd="0" parTransId="{B723EB36-4F89-4F13-A411-AE40FC0E73D8}" sibTransId="{0A2010CB-7400-440B-AD7C-FF4FC1904616}"/>
    <dgm:cxn modelId="{AFAA428A-FEDB-41A8-B9F8-E70601F557C4}" type="presOf" srcId="{1AB46990-7FA1-4059-A143-D6D604721AB9}" destId="{74DC2BDD-59D0-4D07-9C07-6F3FA18D22E4}" srcOrd="0" destOrd="0" presId="urn:microsoft.com/office/officeart/2008/layout/RadialCluster"/>
    <dgm:cxn modelId="{7D9A2B4E-4D1B-4D80-A7C0-EEB970E455F5}" type="presOf" srcId="{3B2ED4DC-59E2-4BBD-AFFE-43DBAD57A340}" destId="{6CE5D349-120D-4C61-9D32-AFE5398888E0}" srcOrd="0" destOrd="0" presId="urn:microsoft.com/office/officeart/2008/layout/RadialCluster"/>
    <dgm:cxn modelId="{08092422-62C2-471C-8AF0-768C742EBDC8}" srcId="{1AB46990-7FA1-4059-A143-D6D604721AB9}" destId="{74B83754-05A9-4BEB-A949-FE47C8799580}" srcOrd="4" destOrd="0" parTransId="{B4175261-3C2E-4A11-B342-6D9EE3DB65DB}" sibTransId="{23524477-C7F2-4473-9B0A-6AE9C32A5A9E}"/>
    <dgm:cxn modelId="{1F5D6523-AFE8-4AD1-A760-A74E363C0883}" type="presOf" srcId="{B4175261-3C2E-4A11-B342-6D9EE3DB65DB}" destId="{9B1286B2-CE5C-4B6C-8463-3CC94DF671C9}" srcOrd="0" destOrd="0" presId="urn:microsoft.com/office/officeart/2008/layout/RadialCluster"/>
    <dgm:cxn modelId="{4B8F03CE-012A-4336-9B51-6CB7B09EBF41}" type="presOf" srcId="{7F2288D5-ABDC-4681-BCAE-AB697E8DA950}" destId="{FDA3F5D4-B728-47CB-891D-28288FAFF7FF}" srcOrd="0" destOrd="0" presId="urn:microsoft.com/office/officeart/2008/layout/RadialCluster"/>
    <dgm:cxn modelId="{8273F121-D037-4044-8429-080AC21EAFE2}" srcId="{A7F876C2-9D73-4DA3-8B72-093D5CDE3361}" destId="{1AB46990-7FA1-4059-A143-D6D604721AB9}" srcOrd="0" destOrd="0" parTransId="{66075B3B-547D-4C97-8600-CC9C142387D2}" sibTransId="{CEED3F2D-0D8F-483C-AE0F-D1347072A4BB}"/>
    <dgm:cxn modelId="{17A867EC-8D9C-48E7-BE7B-0C1DFF2DDCEB}" srcId="{1AB46990-7FA1-4059-A143-D6D604721AB9}" destId="{7F2288D5-ABDC-4681-BCAE-AB697E8DA950}" srcOrd="2" destOrd="0" parTransId="{3B2ED4DC-59E2-4BBD-AFFE-43DBAD57A340}" sibTransId="{FA2F20CE-1378-4716-B8CD-9A07A5DFDA36}"/>
    <dgm:cxn modelId="{9E7EBE46-EC4E-4A0D-957C-E74693B81E5B}" type="presOf" srcId="{B723EB36-4F89-4F13-A411-AE40FC0E73D8}" destId="{1FB8F59F-AFBE-4D34-93F9-7E45554F023F}" srcOrd="0" destOrd="0" presId="urn:microsoft.com/office/officeart/2008/layout/RadialCluster"/>
    <dgm:cxn modelId="{007E60DA-8B9E-4AF8-950C-2B5E1DDD7332}" type="presOf" srcId="{74B83754-05A9-4BEB-A949-FE47C8799580}" destId="{6A3B2C6B-8881-4EAC-AA2C-4F4D2A171F1C}" srcOrd="0" destOrd="0" presId="urn:microsoft.com/office/officeart/2008/layout/RadialCluster"/>
    <dgm:cxn modelId="{E164D8E0-E3B2-45CC-B243-C84C53F3D743}" type="presOf" srcId="{DB357AC6-A647-4D38-9A98-B830BAC92E04}" destId="{154E932D-2960-450A-BB55-13467CDF8B18}" srcOrd="0" destOrd="0" presId="urn:microsoft.com/office/officeart/2008/layout/RadialCluster"/>
    <dgm:cxn modelId="{65948AA3-D149-4834-9BDD-E904459DDF9F}" type="presOf" srcId="{A7F876C2-9D73-4DA3-8B72-093D5CDE3361}" destId="{0E8209C5-D5EC-4C36-BD3C-87AD58E47BF2}" srcOrd="0" destOrd="0" presId="urn:microsoft.com/office/officeart/2008/layout/RadialCluster"/>
    <dgm:cxn modelId="{DED945E4-68DE-4552-974E-EA8E647BA290}" type="presOf" srcId="{618156DC-8B65-4BBD-AD86-D3ED277F3481}" destId="{D339C701-F4F9-40C0-8FE2-E765F1CBEB54}" srcOrd="0" destOrd="0" presId="urn:microsoft.com/office/officeart/2008/layout/RadialCluster"/>
    <dgm:cxn modelId="{0E38C961-F6A2-4604-824A-9439A816CB66}" srcId="{1AB46990-7FA1-4059-A143-D6D604721AB9}" destId="{FCC88A42-83F3-4406-B90B-A5C7C710AF8E}" srcOrd="3" destOrd="0" parTransId="{E0FCC011-FC53-4045-BE75-15222F66A0C1}" sibTransId="{0031E6C2-D365-44BB-B7F0-E6808B3F042C}"/>
    <dgm:cxn modelId="{5422BF5B-FF19-4290-A050-60B06830CE2D}" type="presOf" srcId="{FCC88A42-83F3-4406-B90B-A5C7C710AF8E}" destId="{82277A77-49CB-4337-BC59-9D6A8B06402A}" srcOrd="0" destOrd="0" presId="urn:microsoft.com/office/officeart/2008/layout/RadialCluster"/>
    <dgm:cxn modelId="{F5CAAA68-0842-434B-8638-84FCC0A68830}" srcId="{1AB46990-7FA1-4059-A143-D6D604721AB9}" destId="{3FD11A5F-196F-490D-93C8-B6A3C4ABC721}" srcOrd="0" destOrd="0" parTransId="{DB357AC6-A647-4D38-9A98-B830BAC92E04}" sibTransId="{F24345C3-323F-4B0E-B067-E4516EAD6B23}"/>
    <dgm:cxn modelId="{7F2128A8-9B32-43FF-8A1A-9375AF496D05}" type="presOf" srcId="{E0FCC011-FC53-4045-BE75-15222F66A0C1}" destId="{DBFD85E6-EF18-46D7-90F6-6283E1813362}" srcOrd="0" destOrd="0" presId="urn:microsoft.com/office/officeart/2008/layout/RadialCluster"/>
    <dgm:cxn modelId="{0C09DFD2-FAFB-4002-873C-AE82604AA271}" type="presParOf" srcId="{0E8209C5-D5EC-4C36-BD3C-87AD58E47BF2}" destId="{3E59B155-F1FE-4511-96D4-112E495626CC}" srcOrd="0" destOrd="0" presId="urn:microsoft.com/office/officeart/2008/layout/RadialCluster"/>
    <dgm:cxn modelId="{1CA90A6B-D471-4B25-8C25-6A3C57DB53AE}" type="presParOf" srcId="{3E59B155-F1FE-4511-96D4-112E495626CC}" destId="{74DC2BDD-59D0-4D07-9C07-6F3FA18D22E4}" srcOrd="0" destOrd="0" presId="urn:microsoft.com/office/officeart/2008/layout/RadialCluster"/>
    <dgm:cxn modelId="{7B3A819F-913C-4BD2-9DB6-BEEE583076F1}" type="presParOf" srcId="{3E59B155-F1FE-4511-96D4-112E495626CC}" destId="{154E932D-2960-450A-BB55-13467CDF8B18}" srcOrd="1" destOrd="0" presId="urn:microsoft.com/office/officeart/2008/layout/RadialCluster"/>
    <dgm:cxn modelId="{4C4513E0-9C7F-46F2-AC1F-A1C5F1AB2A66}" type="presParOf" srcId="{3E59B155-F1FE-4511-96D4-112E495626CC}" destId="{ADB9D253-DE57-4DC1-B125-5A083A6D7D96}" srcOrd="2" destOrd="0" presId="urn:microsoft.com/office/officeart/2008/layout/RadialCluster"/>
    <dgm:cxn modelId="{186D542E-55A4-4C54-AAC5-A7CB8B76B717}" type="presParOf" srcId="{3E59B155-F1FE-4511-96D4-112E495626CC}" destId="{1FB8F59F-AFBE-4D34-93F9-7E45554F023F}" srcOrd="3" destOrd="0" presId="urn:microsoft.com/office/officeart/2008/layout/RadialCluster"/>
    <dgm:cxn modelId="{590F56EE-E122-4527-9D03-8FD0930936EB}" type="presParOf" srcId="{3E59B155-F1FE-4511-96D4-112E495626CC}" destId="{D339C701-F4F9-40C0-8FE2-E765F1CBEB54}" srcOrd="4" destOrd="0" presId="urn:microsoft.com/office/officeart/2008/layout/RadialCluster"/>
    <dgm:cxn modelId="{9B4B12DD-BA3F-4989-840B-199A7E840E1C}" type="presParOf" srcId="{3E59B155-F1FE-4511-96D4-112E495626CC}" destId="{6CE5D349-120D-4C61-9D32-AFE5398888E0}" srcOrd="5" destOrd="0" presId="urn:microsoft.com/office/officeart/2008/layout/RadialCluster"/>
    <dgm:cxn modelId="{EF8A8262-BCB4-4BC2-A83D-9852AB0F9A95}" type="presParOf" srcId="{3E59B155-F1FE-4511-96D4-112E495626CC}" destId="{FDA3F5D4-B728-47CB-891D-28288FAFF7FF}" srcOrd="6" destOrd="0" presId="urn:microsoft.com/office/officeart/2008/layout/RadialCluster"/>
    <dgm:cxn modelId="{1896766D-7C2B-418D-B50D-CCBB083507A4}" type="presParOf" srcId="{3E59B155-F1FE-4511-96D4-112E495626CC}" destId="{DBFD85E6-EF18-46D7-90F6-6283E1813362}" srcOrd="7" destOrd="0" presId="urn:microsoft.com/office/officeart/2008/layout/RadialCluster"/>
    <dgm:cxn modelId="{595AA1A8-C2F6-423A-9B44-3A9E9C6AA1AF}" type="presParOf" srcId="{3E59B155-F1FE-4511-96D4-112E495626CC}" destId="{82277A77-49CB-4337-BC59-9D6A8B06402A}" srcOrd="8" destOrd="0" presId="urn:microsoft.com/office/officeart/2008/layout/RadialCluster"/>
    <dgm:cxn modelId="{2D7CCD91-694A-4E1C-9D1F-1BD5C4635D18}" type="presParOf" srcId="{3E59B155-F1FE-4511-96D4-112E495626CC}" destId="{9B1286B2-CE5C-4B6C-8463-3CC94DF671C9}" srcOrd="9" destOrd="0" presId="urn:microsoft.com/office/officeart/2008/layout/RadialCluster"/>
    <dgm:cxn modelId="{A6D86408-5A99-4AB3-9EC5-11F5C050EBC0}" type="presParOf" srcId="{3E59B155-F1FE-4511-96D4-112E495626CC}" destId="{6A3B2C6B-8881-4EAC-AA2C-4F4D2A171F1C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1674AD8-831C-4631-8D54-1E0C5ACB38DC}" type="doc">
      <dgm:prSet loTypeId="urn:microsoft.com/office/officeart/2005/8/layout/radial2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E1A4CC7-6752-4770-A4AF-DDB4F896B03A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  <a:latin typeface="+mj-lt"/>
            </a:rPr>
            <a:t>Personal Info</a:t>
          </a:r>
          <a:endParaRPr lang="en-GB" dirty="0">
            <a:solidFill>
              <a:schemeClr val="tx1"/>
            </a:solidFill>
            <a:latin typeface="+mj-lt"/>
          </a:endParaRPr>
        </a:p>
      </dgm:t>
    </dgm:pt>
    <dgm:pt modelId="{889D7F5E-E3F0-4531-AF5D-6654BE167005}" type="parTrans" cxnId="{F39868D6-AD44-4825-81E8-7B6E9D219A8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8E28B00-0833-409F-B2D2-E114B25AB085}" type="sibTrans" cxnId="{F39868D6-AD44-4825-81E8-7B6E9D219A8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3A8559FF-D3DF-4792-AC38-B3805FBD7B71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Name</a:t>
          </a:r>
          <a:endParaRPr lang="en-GB" dirty="0">
            <a:latin typeface="+mj-lt"/>
          </a:endParaRPr>
        </a:p>
      </dgm:t>
    </dgm:pt>
    <dgm:pt modelId="{1471DD56-FB4C-4120-98B1-DF0B01FF6DEB}" type="parTrans" cxnId="{943D80D6-42AC-4AA0-A854-337F9A6A54B4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B89C518E-4A34-4AE3-B836-2CAB422D3E2D}" type="sibTrans" cxnId="{943D80D6-42AC-4AA0-A854-337F9A6A54B4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0F37EC03-BA1E-45A5-B66B-447AC25F00CA}">
      <dgm:prSet phldrT="[Text]"/>
      <dgm:spPr/>
      <dgm:t>
        <a:bodyPr/>
        <a:lstStyle/>
        <a:p>
          <a:r>
            <a:rPr lang="en-GB" smtClean="0">
              <a:solidFill>
                <a:schemeClr val="tx1"/>
              </a:solidFill>
              <a:latin typeface="+mj-lt"/>
            </a:rPr>
            <a:t>Academic Info</a:t>
          </a:r>
          <a:endParaRPr lang="en-GB" dirty="0">
            <a:solidFill>
              <a:schemeClr val="tx1"/>
            </a:solidFill>
            <a:latin typeface="+mj-lt"/>
          </a:endParaRPr>
        </a:p>
      </dgm:t>
    </dgm:pt>
    <dgm:pt modelId="{2E41042B-C80C-4B58-A182-2388A37FDFA1}" type="parTrans" cxnId="{809C91C6-AE4D-4E6A-9D8B-258485C7C89A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0742E1E-C137-42D8-AA61-750573AB7A0C}" type="sibTrans" cxnId="{809C91C6-AE4D-4E6A-9D8B-258485C7C89A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5885C64-2E9E-4266-924D-DE70F0777A56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Major</a:t>
          </a:r>
          <a:endParaRPr lang="en-GB" dirty="0">
            <a:latin typeface="+mj-lt"/>
          </a:endParaRPr>
        </a:p>
      </dgm:t>
    </dgm:pt>
    <dgm:pt modelId="{66B59210-C603-42DE-BC94-267CA3CFC048}" type="parTrans" cxnId="{81E58820-B188-46DD-BE83-B8FDD6041ACC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5CE22BE-8CEC-45A2-B163-8642256E921D}" type="sibTrans" cxnId="{81E58820-B188-46DD-BE83-B8FDD6041ACC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C0140CF1-5450-40A6-949C-A27B6D70B3F0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CGPA</a:t>
          </a:r>
          <a:endParaRPr lang="en-GB" dirty="0">
            <a:latin typeface="+mj-lt"/>
          </a:endParaRPr>
        </a:p>
      </dgm:t>
    </dgm:pt>
    <dgm:pt modelId="{56826EFF-E368-4F1C-BE25-6E3F8C0B631B}" type="parTrans" cxnId="{FE80D549-470B-4221-929F-D7718EFFD372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BC862C99-22DC-413F-AF6F-D659213FF270}" type="sibTrans" cxnId="{FE80D549-470B-4221-929F-D7718EFFD372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467EB42E-EE09-4AF3-A889-1D04D296DD1F}">
      <dgm:prSet phldrT="[Text]"/>
      <dgm:spPr/>
      <dgm:t>
        <a:bodyPr/>
        <a:lstStyle/>
        <a:p>
          <a:r>
            <a:rPr lang="en-GB" smtClean="0">
              <a:solidFill>
                <a:schemeClr val="tx1"/>
              </a:solidFill>
              <a:latin typeface="+mj-lt"/>
            </a:rPr>
            <a:t>Courses of Current Level</a:t>
          </a:r>
          <a:endParaRPr lang="en-GB" dirty="0">
            <a:solidFill>
              <a:schemeClr val="tx1"/>
            </a:solidFill>
            <a:latin typeface="+mj-lt"/>
          </a:endParaRPr>
        </a:p>
      </dgm:t>
    </dgm:pt>
    <dgm:pt modelId="{7F284DFB-2D9B-4FB2-B9DB-672E14B84C1F}" type="parTrans" cxnId="{535B5396-55F7-4BFE-9057-7681FA1D25AF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BF47E2A0-F834-441A-B969-31DF3E04C8F8}" type="sibTrans" cxnId="{535B5396-55F7-4BFE-9057-7681FA1D25AF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7EAD5DDF-8C7E-4871-B7DD-50632F0089F8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Course Code</a:t>
          </a:r>
          <a:endParaRPr lang="en-GB" dirty="0">
            <a:latin typeface="+mj-lt"/>
          </a:endParaRPr>
        </a:p>
      </dgm:t>
    </dgm:pt>
    <dgm:pt modelId="{C2263752-77CB-4D4C-A203-6AB114816DA6}" type="parTrans" cxnId="{DC679049-BC21-453E-B35A-A3CD695AC1A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DD07362D-9915-4BD6-B74E-45263167DFC2}" type="sibTrans" cxnId="{DC679049-BC21-453E-B35A-A3CD695AC1A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505F4909-5FE5-466D-893B-461B2537BD36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Term</a:t>
          </a:r>
          <a:endParaRPr lang="en-GB" dirty="0">
            <a:latin typeface="+mj-lt"/>
          </a:endParaRPr>
        </a:p>
      </dgm:t>
    </dgm:pt>
    <dgm:pt modelId="{01B4EB1B-2075-4339-84E6-9077191A2C66}" type="parTrans" cxnId="{C89CA0AA-D4C5-4D09-8D71-B0E0D326C738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D828DFB8-ED68-46DE-8064-DCC30FCD08CE}" type="sibTrans" cxnId="{C89CA0AA-D4C5-4D09-8D71-B0E0D326C738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0180175B-343C-4251-8CAF-28CF10676AFF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Student ID</a:t>
          </a:r>
          <a:endParaRPr lang="en-GB" dirty="0">
            <a:latin typeface="+mj-lt"/>
          </a:endParaRPr>
        </a:p>
      </dgm:t>
    </dgm:pt>
    <dgm:pt modelId="{CD863024-71EA-41A1-8067-F93A847DEEE3}" type="parTrans" cxnId="{89213077-7491-4811-8EFE-7DEDA15D83E9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3D4E899-C869-4891-BD00-27DF50DCD395}" type="sibTrans" cxnId="{89213077-7491-4811-8EFE-7DEDA15D83E9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FDAA4DD6-F6FE-45CF-B6E6-4F61CDF9133C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Nationality, etc.</a:t>
          </a:r>
          <a:endParaRPr lang="en-GB" dirty="0">
            <a:latin typeface="+mj-lt"/>
          </a:endParaRPr>
        </a:p>
      </dgm:t>
    </dgm:pt>
    <dgm:pt modelId="{140BD150-9560-40F8-AF67-D6AB04750BC6}" type="parTrans" cxnId="{FD98BAC9-520E-4629-BA8F-22D5A73EFE69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DC551387-FD02-450B-9674-D162A5049DD5}" type="sibTrans" cxnId="{FD98BAC9-520E-4629-BA8F-22D5A73EFE69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CAB6F3CB-1B6C-44AD-90ED-113EC53F7EFB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Degree Plan Status</a:t>
          </a:r>
          <a:endParaRPr lang="en-GB" dirty="0">
            <a:latin typeface="+mj-lt"/>
          </a:endParaRPr>
        </a:p>
      </dgm:t>
    </dgm:pt>
    <dgm:pt modelId="{F00E1BAE-30D0-40A6-822B-202329A398D3}" type="parTrans" cxnId="{66281E7B-5B55-405C-A019-5363F56EAB10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34168331-FCE2-458F-84F3-A508BF805D3B}" type="sibTrans" cxnId="{66281E7B-5B55-405C-A019-5363F56EAB10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AABC625B-083E-4A92-BF01-374797C48ADE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Thesis Status</a:t>
          </a:r>
          <a:endParaRPr lang="en-GB" dirty="0">
            <a:latin typeface="+mj-lt"/>
          </a:endParaRPr>
        </a:p>
      </dgm:t>
    </dgm:pt>
    <dgm:pt modelId="{6B1AC70E-F499-4692-9A84-969D150F14FC}" type="parTrans" cxnId="{0DC826CF-ECF0-4D91-B26A-5954605C1FD3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7112D0F-74CC-49B9-BC39-CC934C03B645}" type="sibTrans" cxnId="{0DC826CF-ECF0-4D91-B26A-5954605C1FD3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49307EEE-1FA5-4147-A5AA-C8D5DCE607DC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Title</a:t>
          </a:r>
          <a:endParaRPr lang="en-GB" dirty="0">
            <a:latin typeface="+mj-lt"/>
          </a:endParaRPr>
        </a:p>
      </dgm:t>
    </dgm:pt>
    <dgm:pt modelId="{6495A66D-CF30-4704-BAB0-4CD7FF817EFD}" type="parTrans" cxnId="{B06E5A42-E364-41CA-BAF8-A22A1431D68A}">
      <dgm:prSet/>
      <dgm:spPr/>
      <dgm:t>
        <a:bodyPr/>
        <a:lstStyle/>
        <a:p>
          <a:endParaRPr lang="en-GB"/>
        </a:p>
      </dgm:t>
    </dgm:pt>
    <dgm:pt modelId="{8E3DE849-57C1-4A04-9A6B-54BFC89C9813}" type="sibTrans" cxnId="{B06E5A42-E364-41CA-BAF8-A22A1431D68A}">
      <dgm:prSet/>
      <dgm:spPr/>
      <dgm:t>
        <a:bodyPr/>
        <a:lstStyle/>
        <a:p>
          <a:endParaRPr lang="en-GB"/>
        </a:p>
      </dgm:t>
    </dgm:pt>
    <dgm:pt modelId="{04A2B8DC-8E24-4754-890B-97C7B22BBDC5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Grade</a:t>
          </a:r>
          <a:endParaRPr lang="en-GB" dirty="0">
            <a:latin typeface="+mj-lt"/>
          </a:endParaRPr>
        </a:p>
      </dgm:t>
    </dgm:pt>
    <dgm:pt modelId="{EB7BC644-D329-4562-AEB5-6BD0A30CC7E2}" type="parTrans" cxnId="{FAC875E3-17EE-4DAA-89A7-DCEAE0E5785B}">
      <dgm:prSet/>
      <dgm:spPr/>
      <dgm:t>
        <a:bodyPr/>
        <a:lstStyle/>
        <a:p>
          <a:endParaRPr lang="en-GB"/>
        </a:p>
      </dgm:t>
    </dgm:pt>
    <dgm:pt modelId="{2E5EBFA8-F821-48B3-B4D8-6AF404399E52}" type="sibTrans" cxnId="{FAC875E3-17EE-4DAA-89A7-DCEAE0E5785B}">
      <dgm:prSet/>
      <dgm:spPr/>
      <dgm:t>
        <a:bodyPr/>
        <a:lstStyle/>
        <a:p>
          <a:endParaRPr lang="en-GB"/>
        </a:p>
      </dgm:t>
    </dgm:pt>
    <dgm:pt modelId="{05471288-07FB-4AE9-9946-6FD87B392441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Comprehensive exam, etc.</a:t>
          </a:r>
          <a:endParaRPr lang="en-GB" dirty="0">
            <a:latin typeface="+mj-lt"/>
          </a:endParaRPr>
        </a:p>
      </dgm:t>
    </dgm:pt>
    <dgm:pt modelId="{60A215BF-7444-46EF-B4AF-7699F4B89484}" type="parTrans" cxnId="{741E74FB-2872-4B37-8C12-EA95D44F7D5A}">
      <dgm:prSet/>
      <dgm:spPr/>
      <dgm:t>
        <a:bodyPr/>
        <a:lstStyle/>
        <a:p>
          <a:endParaRPr lang="en-US"/>
        </a:p>
      </dgm:t>
    </dgm:pt>
    <dgm:pt modelId="{A8C296A4-6E07-4393-8D06-FAAFEE55AACA}" type="sibTrans" cxnId="{741E74FB-2872-4B37-8C12-EA95D44F7D5A}">
      <dgm:prSet/>
      <dgm:spPr/>
      <dgm:t>
        <a:bodyPr/>
        <a:lstStyle/>
        <a:p>
          <a:endParaRPr lang="en-US"/>
        </a:p>
      </dgm:t>
    </dgm:pt>
    <dgm:pt modelId="{1EA7C134-8487-4829-8F6E-C3294C0E1F0D}" type="pres">
      <dgm:prSet presAssocID="{B1674AD8-831C-4631-8D54-1E0C5ACB38D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CD52989-BC4B-4271-AC0A-4E93A1A1AD6C}" type="pres">
      <dgm:prSet presAssocID="{B1674AD8-831C-4631-8D54-1E0C5ACB38DC}" presName="cycle" presStyleCnt="0"/>
      <dgm:spPr/>
    </dgm:pt>
    <dgm:pt modelId="{FEF69B91-F3BD-42D5-9843-7CFA0DA7911A}" type="pres">
      <dgm:prSet presAssocID="{B1674AD8-831C-4631-8D54-1E0C5ACB38DC}" presName="centerShape" presStyleCnt="0"/>
      <dgm:spPr/>
    </dgm:pt>
    <dgm:pt modelId="{E090F825-4FF6-4330-9ED2-F4DF314A88AE}" type="pres">
      <dgm:prSet presAssocID="{B1674AD8-831C-4631-8D54-1E0C5ACB38DC}" presName="connSite" presStyleLbl="node1" presStyleIdx="0" presStyleCnt="4"/>
      <dgm:spPr/>
    </dgm:pt>
    <dgm:pt modelId="{A052FE4E-EB91-48DC-808B-B1DFE10320B7}" type="pres">
      <dgm:prSet presAssocID="{B1674AD8-831C-4631-8D54-1E0C5ACB38DC}" presName="visible" presStyleLbl="node1" presStyleIdx="0" presStyleCnt="4" custScaleX="161789" custScaleY="173839" custLinFactNeighborX="-33162" custLinFactNeighborY="-3700"/>
      <dgm:spPr>
        <a:prstGeom prst="round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BC54A0C2-0EE2-48E2-9A02-D4AE0D1CDFAC}" type="pres">
      <dgm:prSet presAssocID="{889D7F5E-E3F0-4531-AF5D-6654BE167005}" presName="Name25" presStyleLbl="parChTrans1D1" presStyleIdx="0" presStyleCnt="3"/>
      <dgm:spPr/>
      <dgm:t>
        <a:bodyPr/>
        <a:lstStyle/>
        <a:p>
          <a:endParaRPr lang="en-GB"/>
        </a:p>
      </dgm:t>
    </dgm:pt>
    <dgm:pt modelId="{ED5E7328-67FC-49AB-B33F-5D3F7526F514}" type="pres">
      <dgm:prSet presAssocID="{CE1A4CC7-6752-4770-A4AF-DDB4F896B03A}" presName="node" presStyleCnt="0"/>
      <dgm:spPr/>
    </dgm:pt>
    <dgm:pt modelId="{B3DE24AE-6982-4E0F-B38A-03634E85BBAA}" type="pres">
      <dgm:prSet presAssocID="{CE1A4CC7-6752-4770-A4AF-DDB4F896B03A}" presName="parentNode" presStyleLbl="node1" presStyleIdx="1" presStyleCnt="4" custLinFactNeighborX="12835" custLinFactNeighborY="1112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1AEC473-1321-40D9-9A2E-E35FB13A302A}" type="pres">
      <dgm:prSet presAssocID="{CE1A4CC7-6752-4770-A4AF-DDB4F896B03A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F0BF3C2-B9A1-48CD-9885-D5277C6233E7}" type="pres">
      <dgm:prSet presAssocID="{2E41042B-C80C-4B58-A182-2388A37FDFA1}" presName="Name25" presStyleLbl="parChTrans1D1" presStyleIdx="1" presStyleCnt="3"/>
      <dgm:spPr/>
      <dgm:t>
        <a:bodyPr/>
        <a:lstStyle/>
        <a:p>
          <a:endParaRPr lang="en-GB"/>
        </a:p>
      </dgm:t>
    </dgm:pt>
    <dgm:pt modelId="{A48639C3-C9B0-4F75-A9F5-58D4309F31E2}" type="pres">
      <dgm:prSet presAssocID="{0F37EC03-BA1E-45A5-B66B-447AC25F00CA}" presName="node" presStyleCnt="0"/>
      <dgm:spPr/>
    </dgm:pt>
    <dgm:pt modelId="{897C1F99-C9E6-4EDE-A09B-EE3F9F14E1E6}" type="pres">
      <dgm:prSet presAssocID="{0F37EC03-BA1E-45A5-B66B-447AC25F00CA}" presName="parentNode" presStyleLbl="node1" presStyleIdx="2" presStyleCnt="4" custLinFactNeighborX="47299" custLinFactNeighborY="-132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C581D6-81C5-4678-BE38-5192733A4326}" type="pres">
      <dgm:prSet presAssocID="{0F37EC03-BA1E-45A5-B66B-447AC25F00CA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C959F5-41DE-4CAC-BD75-B44BB2D7500F}" type="pres">
      <dgm:prSet presAssocID="{7F284DFB-2D9B-4FB2-B9DB-672E14B84C1F}" presName="Name25" presStyleLbl="parChTrans1D1" presStyleIdx="2" presStyleCnt="3"/>
      <dgm:spPr/>
      <dgm:t>
        <a:bodyPr/>
        <a:lstStyle/>
        <a:p>
          <a:endParaRPr lang="en-GB"/>
        </a:p>
      </dgm:t>
    </dgm:pt>
    <dgm:pt modelId="{CB33D240-CF51-4FD6-9A18-5D12F955B779}" type="pres">
      <dgm:prSet presAssocID="{467EB42E-EE09-4AF3-A889-1D04D296DD1F}" presName="node" presStyleCnt="0"/>
      <dgm:spPr/>
    </dgm:pt>
    <dgm:pt modelId="{76A390AD-399F-4514-B1AE-D3A0FBDE7A1C}" type="pres">
      <dgm:prSet presAssocID="{467EB42E-EE09-4AF3-A889-1D04D296DD1F}" presName="parentNode" presStyleLbl="node1" presStyleIdx="3" presStyleCnt="4" custLinFactNeighborX="18538" custLinFactNeighborY="-1112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4A3700F-B294-489F-817C-E81E2225C483}" type="pres">
      <dgm:prSet presAssocID="{467EB42E-EE09-4AF3-A889-1D04D296DD1F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23BFC69-A971-4EEE-8A48-2ECFA50CE429}" type="presOf" srcId="{CE1A4CC7-6752-4770-A4AF-DDB4F896B03A}" destId="{B3DE24AE-6982-4E0F-B38A-03634E85BBAA}" srcOrd="0" destOrd="0" presId="urn:microsoft.com/office/officeart/2005/8/layout/radial2"/>
    <dgm:cxn modelId="{0DC826CF-ECF0-4D91-B26A-5954605C1FD3}" srcId="{0F37EC03-BA1E-45A5-B66B-447AC25F00CA}" destId="{AABC625B-083E-4A92-BF01-374797C48ADE}" srcOrd="3" destOrd="0" parTransId="{6B1AC70E-F499-4692-9A84-969D150F14FC}" sibTransId="{67112D0F-74CC-49B9-BC39-CC934C03B645}"/>
    <dgm:cxn modelId="{943D80D6-42AC-4AA0-A854-337F9A6A54B4}" srcId="{CE1A4CC7-6752-4770-A4AF-DDB4F896B03A}" destId="{3A8559FF-D3DF-4792-AC38-B3805FBD7B71}" srcOrd="0" destOrd="0" parTransId="{1471DD56-FB4C-4120-98B1-DF0B01FF6DEB}" sibTransId="{B89C518E-4A34-4AE3-B836-2CAB422D3E2D}"/>
    <dgm:cxn modelId="{4BDA3990-3EE4-4B77-9951-B83C49F05595}" type="presOf" srcId="{889D7F5E-E3F0-4531-AF5D-6654BE167005}" destId="{BC54A0C2-0EE2-48E2-9A02-D4AE0D1CDFAC}" srcOrd="0" destOrd="0" presId="urn:microsoft.com/office/officeart/2005/8/layout/radial2"/>
    <dgm:cxn modelId="{535B5396-55F7-4BFE-9057-7681FA1D25AF}" srcId="{B1674AD8-831C-4631-8D54-1E0C5ACB38DC}" destId="{467EB42E-EE09-4AF3-A889-1D04D296DD1F}" srcOrd="2" destOrd="0" parTransId="{7F284DFB-2D9B-4FB2-B9DB-672E14B84C1F}" sibTransId="{BF47E2A0-F834-441A-B969-31DF3E04C8F8}"/>
    <dgm:cxn modelId="{89213077-7491-4811-8EFE-7DEDA15D83E9}" srcId="{CE1A4CC7-6752-4770-A4AF-DDB4F896B03A}" destId="{0180175B-343C-4251-8CAF-28CF10676AFF}" srcOrd="1" destOrd="0" parTransId="{CD863024-71EA-41A1-8067-F93A847DEEE3}" sibTransId="{13D4E899-C869-4891-BD00-27DF50DCD395}"/>
    <dgm:cxn modelId="{0E34BA84-7F6A-4C5C-A708-289880D38092}" type="presOf" srcId="{467EB42E-EE09-4AF3-A889-1D04D296DD1F}" destId="{76A390AD-399F-4514-B1AE-D3A0FBDE7A1C}" srcOrd="0" destOrd="0" presId="urn:microsoft.com/office/officeart/2005/8/layout/radial2"/>
    <dgm:cxn modelId="{A1349EC3-0361-4A17-B605-202BA3F36152}" type="presOf" srcId="{C0140CF1-5450-40A6-949C-A27B6D70B3F0}" destId="{EEC581D6-81C5-4678-BE38-5192733A4326}" srcOrd="0" destOrd="1" presId="urn:microsoft.com/office/officeart/2005/8/layout/radial2"/>
    <dgm:cxn modelId="{8E0AFF62-7147-4DE5-B4AB-286585114510}" type="presOf" srcId="{B1674AD8-831C-4631-8D54-1E0C5ACB38DC}" destId="{1EA7C134-8487-4829-8F6E-C3294C0E1F0D}" srcOrd="0" destOrd="0" presId="urn:microsoft.com/office/officeart/2005/8/layout/radial2"/>
    <dgm:cxn modelId="{C89CA0AA-D4C5-4D09-8D71-B0E0D326C738}" srcId="{467EB42E-EE09-4AF3-A889-1D04D296DD1F}" destId="{505F4909-5FE5-466D-893B-461B2537BD36}" srcOrd="2" destOrd="0" parTransId="{01B4EB1B-2075-4339-84E6-9077191A2C66}" sibTransId="{D828DFB8-ED68-46DE-8064-DCC30FCD08CE}"/>
    <dgm:cxn modelId="{41B0B9C0-A5E8-455D-BCB6-92146355D9B5}" type="presOf" srcId="{FDAA4DD6-F6FE-45CF-B6E6-4F61CDF9133C}" destId="{21AEC473-1321-40D9-9A2E-E35FB13A302A}" srcOrd="0" destOrd="2" presId="urn:microsoft.com/office/officeart/2005/8/layout/radial2"/>
    <dgm:cxn modelId="{5D78F231-380D-479F-92F6-F4BBAEFCC444}" type="presOf" srcId="{3A8559FF-D3DF-4792-AC38-B3805FBD7B71}" destId="{21AEC473-1321-40D9-9A2E-E35FB13A302A}" srcOrd="0" destOrd="0" presId="urn:microsoft.com/office/officeart/2005/8/layout/radial2"/>
    <dgm:cxn modelId="{DC679049-BC21-453E-B35A-A3CD695AC1A1}" srcId="{467EB42E-EE09-4AF3-A889-1D04D296DD1F}" destId="{7EAD5DDF-8C7E-4871-B7DD-50632F0089F8}" srcOrd="0" destOrd="0" parTransId="{C2263752-77CB-4D4C-A203-6AB114816DA6}" sibTransId="{DD07362D-9915-4BD6-B74E-45263167DFC2}"/>
    <dgm:cxn modelId="{42AE06AD-009E-4C03-91FF-6413173F5401}" type="presOf" srcId="{2E41042B-C80C-4B58-A182-2388A37FDFA1}" destId="{CF0BF3C2-B9A1-48CD-9885-D5277C6233E7}" srcOrd="0" destOrd="0" presId="urn:microsoft.com/office/officeart/2005/8/layout/radial2"/>
    <dgm:cxn modelId="{736B303D-DE18-4766-B5DE-3368ADC154A8}" type="presOf" srcId="{05471288-07FB-4AE9-9946-6FD87B392441}" destId="{EEC581D6-81C5-4678-BE38-5192733A4326}" srcOrd="0" destOrd="4" presId="urn:microsoft.com/office/officeart/2005/8/layout/radial2"/>
    <dgm:cxn modelId="{00CF7EEE-A588-46AF-9060-A90DB98DFF90}" type="presOf" srcId="{0180175B-343C-4251-8CAF-28CF10676AFF}" destId="{21AEC473-1321-40D9-9A2E-E35FB13A302A}" srcOrd="0" destOrd="1" presId="urn:microsoft.com/office/officeart/2005/8/layout/radial2"/>
    <dgm:cxn modelId="{1D6E86D2-6604-4235-9C0E-8AED76F404C1}" type="presOf" srcId="{49307EEE-1FA5-4147-A5AA-C8D5DCE607DC}" destId="{C4A3700F-B294-489F-817C-E81E2225C483}" srcOrd="0" destOrd="1" presId="urn:microsoft.com/office/officeart/2005/8/layout/radial2"/>
    <dgm:cxn modelId="{1BFDDDCC-39A9-4E88-B2A9-B5C831849615}" type="presOf" srcId="{0F37EC03-BA1E-45A5-B66B-447AC25F00CA}" destId="{897C1F99-C9E6-4EDE-A09B-EE3F9F14E1E6}" srcOrd="0" destOrd="0" presId="urn:microsoft.com/office/officeart/2005/8/layout/radial2"/>
    <dgm:cxn modelId="{094CB5EE-51D3-4CC0-BA83-36EC6E48957A}" type="presOf" srcId="{7EAD5DDF-8C7E-4871-B7DD-50632F0089F8}" destId="{C4A3700F-B294-489F-817C-E81E2225C483}" srcOrd="0" destOrd="0" presId="urn:microsoft.com/office/officeart/2005/8/layout/radial2"/>
    <dgm:cxn modelId="{FD98BAC9-520E-4629-BA8F-22D5A73EFE69}" srcId="{CE1A4CC7-6752-4770-A4AF-DDB4F896B03A}" destId="{FDAA4DD6-F6FE-45CF-B6E6-4F61CDF9133C}" srcOrd="2" destOrd="0" parTransId="{140BD150-9560-40F8-AF67-D6AB04750BC6}" sibTransId="{DC551387-FD02-450B-9674-D162A5049DD5}"/>
    <dgm:cxn modelId="{8399EFA8-6C99-45B7-B019-8CAFBF680A31}" type="presOf" srcId="{65885C64-2E9E-4266-924D-DE70F0777A56}" destId="{EEC581D6-81C5-4678-BE38-5192733A4326}" srcOrd="0" destOrd="0" presId="urn:microsoft.com/office/officeart/2005/8/layout/radial2"/>
    <dgm:cxn modelId="{344CC9A3-C836-42D6-9855-703EC32188BE}" type="presOf" srcId="{7F284DFB-2D9B-4FB2-B9DB-672E14B84C1F}" destId="{C3C959F5-41DE-4CAC-BD75-B44BB2D7500F}" srcOrd="0" destOrd="0" presId="urn:microsoft.com/office/officeart/2005/8/layout/radial2"/>
    <dgm:cxn modelId="{FAC875E3-17EE-4DAA-89A7-DCEAE0E5785B}" srcId="{467EB42E-EE09-4AF3-A889-1D04D296DD1F}" destId="{04A2B8DC-8E24-4754-890B-97C7B22BBDC5}" srcOrd="3" destOrd="0" parTransId="{EB7BC644-D329-4562-AEB5-6BD0A30CC7E2}" sibTransId="{2E5EBFA8-F821-48B3-B4D8-6AF404399E52}"/>
    <dgm:cxn modelId="{809C91C6-AE4D-4E6A-9D8B-258485C7C89A}" srcId="{B1674AD8-831C-4631-8D54-1E0C5ACB38DC}" destId="{0F37EC03-BA1E-45A5-B66B-447AC25F00CA}" srcOrd="1" destOrd="0" parTransId="{2E41042B-C80C-4B58-A182-2388A37FDFA1}" sibTransId="{10742E1E-C137-42D8-AA61-750573AB7A0C}"/>
    <dgm:cxn modelId="{C997D439-363D-4439-818C-60E8F3538932}" type="presOf" srcId="{CAB6F3CB-1B6C-44AD-90ED-113EC53F7EFB}" destId="{EEC581D6-81C5-4678-BE38-5192733A4326}" srcOrd="0" destOrd="2" presId="urn:microsoft.com/office/officeart/2005/8/layout/radial2"/>
    <dgm:cxn modelId="{758F08EB-134E-4C40-8930-0BAA594C758B}" type="presOf" srcId="{505F4909-5FE5-466D-893B-461B2537BD36}" destId="{C4A3700F-B294-489F-817C-E81E2225C483}" srcOrd="0" destOrd="2" presId="urn:microsoft.com/office/officeart/2005/8/layout/radial2"/>
    <dgm:cxn modelId="{741E74FB-2872-4B37-8C12-EA95D44F7D5A}" srcId="{0F37EC03-BA1E-45A5-B66B-447AC25F00CA}" destId="{05471288-07FB-4AE9-9946-6FD87B392441}" srcOrd="4" destOrd="0" parTransId="{60A215BF-7444-46EF-B4AF-7699F4B89484}" sibTransId="{A8C296A4-6E07-4393-8D06-FAAFEE55AACA}"/>
    <dgm:cxn modelId="{B06E5A42-E364-41CA-BAF8-A22A1431D68A}" srcId="{467EB42E-EE09-4AF3-A889-1D04D296DD1F}" destId="{49307EEE-1FA5-4147-A5AA-C8D5DCE607DC}" srcOrd="1" destOrd="0" parTransId="{6495A66D-CF30-4704-BAB0-4CD7FF817EFD}" sibTransId="{8E3DE849-57C1-4A04-9A6B-54BFC89C9813}"/>
    <dgm:cxn modelId="{81E58820-B188-46DD-BE83-B8FDD6041ACC}" srcId="{0F37EC03-BA1E-45A5-B66B-447AC25F00CA}" destId="{65885C64-2E9E-4266-924D-DE70F0777A56}" srcOrd="0" destOrd="0" parTransId="{66B59210-C603-42DE-BC94-267CA3CFC048}" sibTransId="{65CE22BE-8CEC-45A2-B163-8642256E921D}"/>
    <dgm:cxn modelId="{ABA4E71A-1964-4BF5-8CAF-291CB83857A9}" type="presOf" srcId="{AABC625B-083E-4A92-BF01-374797C48ADE}" destId="{EEC581D6-81C5-4678-BE38-5192733A4326}" srcOrd="0" destOrd="3" presId="urn:microsoft.com/office/officeart/2005/8/layout/radial2"/>
    <dgm:cxn modelId="{66281E7B-5B55-405C-A019-5363F56EAB10}" srcId="{0F37EC03-BA1E-45A5-B66B-447AC25F00CA}" destId="{CAB6F3CB-1B6C-44AD-90ED-113EC53F7EFB}" srcOrd="2" destOrd="0" parTransId="{F00E1BAE-30D0-40A6-822B-202329A398D3}" sibTransId="{34168331-FCE2-458F-84F3-A508BF805D3B}"/>
    <dgm:cxn modelId="{F39868D6-AD44-4825-81E8-7B6E9D219A81}" srcId="{B1674AD8-831C-4631-8D54-1E0C5ACB38DC}" destId="{CE1A4CC7-6752-4770-A4AF-DDB4F896B03A}" srcOrd="0" destOrd="0" parTransId="{889D7F5E-E3F0-4531-AF5D-6654BE167005}" sibTransId="{18E28B00-0833-409F-B2D2-E114B25AB085}"/>
    <dgm:cxn modelId="{FE80D549-470B-4221-929F-D7718EFFD372}" srcId="{0F37EC03-BA1E-45A5-B66B-447AC25F00CA}" destId="{C0140CF1-5450-40A6-949C-A27B6D70B3F0}" srcOrd="1" destOrd="0" parTransId="{56826EFF-E368-4F1C-BE25-6E3F8C0B631B}" sibTransId="{BC862C99-22DC-413F-AF6F-D659213FF270}"/>
    <dgm:cxn modelId="{BBB7B1E6-F95F-48C5-93B0-9B3787F836E9}" type="presOf" srcId="{04A2B8DC-8E24-4754-890B-97C7B22BBDC5}" destId="{C4A3700F-B294-489F-817C-E81E2225C483}" srcOrd="0" destOrd="3" presId="urn:microsoft.com/office/officeart/2005/8/layout/radial2"/>
    <dgm:cxn modelId="{DC33A32E-E308-4089-BBD1-F23833FC6A73}" type="presParOf" srcId="{1EA7C134-8487-4829-8F6E-C3294C0E1F0D}" destId="{4CD52989-BC4B-4271-AC0A-4E93A1A1AD6C}" srcOrd="0" destOrd="0" presId="urn:microsoft.com/office/officeart/2005/8/layout/radial2"/>
    <dgm:cxn modelId="{F9B2A8CD-D0AB-4D62-98C2-0E0F75C8D069}" type="presParOf" srcId="{4CD52989-BC4B-4271-AC0A-4E93A1A1AD6C}" destId="{FEF69B91-F3BD-42D5-9843-7CFA0DA7911A}" srcOrd="0" destOrd="0" presId="urn:microsoft.com/office/officeart/2005/8/layout/radial2"/>
    <dgm:cxn modelId="{56431D96-31F2-4FCD-8C22-1EF85A338198}" type="presParOf" srcId="{FEF69B91-F3BD-42D5-9843-7CFA0DA7911A}" destId="{E090F825-4FF6-4330-9ED2-F4DF314A88AE}" srcOrd="0" destOrd="0" presId="urn:microsoft.com/office/officeart/2005/8/layout/radial2"/>
    <dgm:cxn modelId="{7C50FC04-17DB-4173-9FB2-C4F8935C2A5F}" type="presParOf" srcId="{FEF69B91-F3BD-42D5-9843-7CFA0DA7911A}" destId="{A052FE4E-EB91-48DC-808B-B1DFE10320B7}" srcOrd="1" destOrd="0" presId="urn:microsoft.com/office/officeart/2005/8/layout/radial2"/>
    <dgm:cxn modelId="{4E92EB69-9462-4D89-80F6-1117630B2780}" type="presParOf" srcId="{4CD52989-BC4B-4271-AC0A-4E93A1A1AD6C}" destId="{BC54A0C2-0EE2-48E2-9A02-D4AE0D1CDFAC}" srcOrd="1" destOrd="0" presId="urn:microsoft.com/office/officeart/2005/8/layout/radial2"/>
    <dgm:cxn modelId="{B2D75F0B-8380-49A9-A249-3DDC64AB8475}" type="presParOf" srcId="{4CD52989-BC4B-4271-AC0A-4E93A1A1AD6C}" destId="{ED5E7328-67FC-49AB-B33F-5D3F7526F514}" srcOrd="2" destOrd="0" presId="urn:microsoft.com/office/officeart/2005/8/layout/radial2"/>
    <dgm:cxn modelId="{78B404F6-1F7D-4EA6-B39B-246E992F8004}" type="presParOf" srcId="{ED5E7328-67FC-49AB-B33F-5D3F7526F514}" destId="{B3DE24AE-6982-4E0F-B38A-03634E85BBAA}" srcOrd="0" destOrd="0" presId="urn:microsoft.com/office/officeart/2005/8/layout/radial2"/>
    <dgm:cxn modelId="{6380D75B-A1FF-47A5-BADB-F752FE2C9A1B}" type="presParOf" srcId="{ED5E7328-67FC-49AB-B33F-5D3F7526F514}" destId="{21AEC473-1321-40D9-9A2E-E35FB13A302A}" srcOrd="1" destOrd="0" presId="urn:microsoft.com/office/officeart/2005/8/layout/radial2"/>
    <dgm:cxn modelId="{1E886A8D-40C4-4D23-9D9E-6D83AA8220D5}" type="presParOf" srcId="{4CD52989-BC4B-4271-AC0A-4E93A1A1AD6C}" destId="{CF0BF3C2-B9A1-48CD-9885-D5277C6233E7}" srcOrd="3" destOrd="0" presId="urn:microsoft.com/office/officeart/2005/8/layout/radial2"/>
    <dgm:cxn modelId="{718C410B-A70A-448A-BE0D-89471DD1B609}" type="presParOf" srcId="{4CD52989-BC4B-4271-AC0A-4E93A1A1AD6C}" destId="{A48639C3-C9B0-4F75-A9F5-58D4309F31E2}" srcOrd="4" destOrd="0" presId="urn:microsoft.com/office/officeart/2005/8/layout/radial2"/>
    <dgm:cxn modelId="{22DE7F6F-F642-4B1E-A06F-463A10881801}" type="presParOf" srcId="{A48639C3-C9B0-4F75-A9F5-58D4309F31E2}" destId="{897C1F99-C9E6-4EDE-A09B-EE3F9F14E1E6}" srcOrd="0" destOrd="0" presId="urn:microsoft.com/office/officeart/2005/8/layout/radial2"/>
    <dgm:cxn modelId="{3D2D8E54-976C-4598-B482-CB9F4923EA99}" type="presParOf" srcId="{A48639C3-C9B0-4F75-A9F5-58D4309F31E2}" destId="{EEC581D6-81C5-4678-BE38-5192733A4326}" srcOrd="1" destOrd="0" presId="urn:microsoft.com/office/officeart/2005/8/layout/radial2"/>
    <dgm:cxn modelId="{86AB74C0-09BE-4B57-9BA2-02B778B1BD97}" type="presParOf" srcId="{4CD52989-BC4B-4271-AC0A-4E93A1A1AD6C}" destId="{C3C959F5-41DE-4CAC-BD75-B44BB2D7500F}" srcOrd="5" destOrd="0" presId="urn:microsoft.com/office/officeart/2005/8/layout/radial2"/>
    <dgm:cxn modelId="{05518B8C-464F-43C3-8B30-4FC9003A5772}" type="presParOf" srcId="{4CD52989-BC4B-4271-AC0A-4E93A1A1AD6C}" destId="{CB33D240-CF51-4FD6-9A18-5D12F955B779}" srcOrd="6" destOrd="0" presId="urn:microsoft.com/office/officeart/2005/8/layout/radial2"/>
    <dgm:cxn modelId="{18CAAE64-2D85-4E1C-B0FD-A714AEB55F27}" type="presParOf" srcId="{CB33D240-CF51-4FD6-9A18-5D12F955B779}" destId="{76A390AD-399F-4514-B1AE-D3A0FBDE7A1C}" srcOrd="0" destOrd="0" presId="urn:microsoft.com/office/officeart/2005/8/layout/radial2"/>
    <dgm:cxn modelId="{8BDDFFFB-10F7-4A75-973D-501B5A8081D8}" type="presParOf" srcId="{CB33D240-CF51-4FD6-9A18-5D12F955B779}" destId="{C4A3700F-B294-489F-817C-E81E2225C483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1674AD8-831C-4631-8D54-1E0C5ACB38DC}" type="doc">
      <dgm:prSet loTypeId="urn:microsoft.com/office/officeart/2005/8/layout/radial2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E1A4CC7-6752-4770-A4AF-DDB4F896B03A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  <a:latin typeface="+mj-lt"/>
            </a:rPr>
            <a:t>Student Info</a:t>
          </a:r>
          <a:endParaRPr lang="en-GB" dirty="0">
            <a:solidFill>
              <a:schemeClr val="tx1"/>
            </a:solidFill>
            <a:latin typeface="+mj-lt"/>
          </a:endParaRPr>
        </a:p>
      </dgm:t>
    </dgm:pt>
    <dgm:pt modelId="{889D7F5E-E3F0-4531-AF5D-6654BE167005}" type="parTrans" cxnId="{F39868D6-AD44-4825-81E8-7B6E9D219A8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8E28B00-0833-409F-B2D2-E114B25AB085}" type="sibTrans" cxnId="{F39868D6-AD44-4825-81E8-7B6E9D219A8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3A8559FF-D3DF-4792-AC38-B3805FBD7B71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Name</a:t>
          </a:r>
          <a:endParaRPr lang="en-GB" dirty="0">
            <a:latin typeface="+mj-lt"/>
          </a:endParaRPr>
        </a:p>
      </dgm:t>
    </dgm:pt>
    <dgm:pt modelId="{1471DD56-FB4C-4120-98B1-DF0B01FF6DEB}" type="parTrans" cxnId="{943D80D6-42AC-4AA0-A854-337F9A6A54B4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B89C518E-4A34-4AE3-B836-2CAB422D3E2D}" type="sibTrans" cxnId="{943D80D6-42AC-4AA0-A854-337F9A6A54B4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0F37EC03-BA1E-45A5-B66B-447AC25F00CA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  <a:latin typeface="+mj-lt"/>
            </a:rPr>
            <a:t>Deficiency Courses</a:t>
          </a:r>
          <a:endParaRPr lang="en-GB" dirty="0">
            <a:solidFill>
              <a:schemeClr val="tx1"/>
            </a:solidFill>
            <a:latin typeface="+mj-lt"/>
          </a:endParaRPr>
        </a:p>
      </dgm:t>
    </dgm:pt>
    <dgm:pt modelId="{2E41042B-C80C-4B58-A182-2388A37FDFA1}" type="parTrans" cxnId="{809C91C6-AE4D-4E6A-9D8B-258485C7C89A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0742E1E-C137-42D8-AA61-750573AB7A0C}" type="sibTrans" cxnId="{809C91C6-AE4D-4E6A-9D8B-258485C7C89A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5885C64-2E9E-4266-924D-DE70F0777A56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Pre-listed</a:t>
          </a:r>
          <a:endParaRPr lang="en-GB" dirty="0">
            <a:latin typeface="+mj-lt"/>
          </a:endParaRPr>
        </a:p>
      </dgm:t>
    </dgm:pt>
    <dgm:pt modelId="{66B59210-C603-42DE-BC94-267CA3CFC048}" type="parTrans" cxnId="{81E58820-B188-46DD-BE83-B8FDD6041ACC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5CE22BE-8CEC-45A2-B163-8642256E921D}" type="sibTrans" cxnId="{81E58820-B188-46DD-BE83-B8FDD6041ACC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467EB42E-EE09-4AF3-A889-1D04D296DD1F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  <a:latin typeface="+mj-lt"/>
            </a:rPr>
            <a:t>Course selection for degree plan</a:t>
          </a:r>
          <a:endParaRPr lang="en-GB" dirty="0">
            <a:solidFill>
              <a:schemeClr val="tx1"/>
            </a:solidFill>
            <a:latin typeface="+mj-lt"/>
          </a:endParaRPr>
        </a:p>
      </dgm:t>
    </dgm:pt>
    <dgm:pt modelId="{7F284DFB-2D9B-4FB2-B9DB-672E14B84C1F}" type="parTrans" cxnId="{535B5396-55F7-4BFE-9057-7681FA1D25AF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BF47E2A0-F834-441A-B969-31DF3E04C8F8}" type="sibTrans" cxnId="{535B5396-55F7-4BFE-9057-7681FA1D25AF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7EAD5DDF-8C7E-4871-B7DD-50632F0089F8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Dropdown lists for easy selection</a:t>
          </a:r>
          <a:endParaRPr lang="en-GB" dirty="0">
            <a:latin typeface="+mj-lt"/>
          </a:endParaRPr>
        </a:p>
      </dgm:t>
    </dgm:pt>
    <dgm:pt modelId="{C2263752-77CB-4D4C-A203-6AB114816DA6}" type="parTrans" cxnId="{DC679049-BC21-453E-B35A-A3CD695AC1A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DD07362D-9915-4BD6-B74E-45263167DFC2}" type="sibTrans" cxnId="{DC679049-BC21-453E-B35A-A3CD695AC1A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0180175B-343C-4251-8CAF-28CF10676AFF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Student ID</a:t>
          </a:r>
          <a:endParaRPr lang="en-GB" dirty="0">
            <a:latin typeface="+mj-lt"/>
          </a:endParaRPr>
        </a:p>
      </dgm:t>
    </dgm:pt>
    <dgm:pt modelId="{CD863024-71EA-41A1-8067-F93A847DEEE3}" type="parTrans" cxnId="{89213077-7491-4811-8EFE-7DEDA15D83E9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3D4E899-C869-4891-BD00-27DF50DCD395}" type="sibTrans" cxnId="{89213077-7491-4811-8EFE-7DEDA15D83E9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FDAA4DD6-F6FE-45CF-B6E6-4F61CDF9133C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Degree</a:t>
          </a:r>
          <a:endParaRPr lang="en-GB" dirty="0">
            <a:latin typeface="+mj-lt"/>
          </a:endParaRPr>
        </a:p>
      </dgm:t>
    </dgm:pt>
    <dgm:pt modelId="{140BD150-9560-40F8-AF67-D6AB04750BC6}" type="parTrans" cxnId="{FD98BAC9-520E-4629-BA8F-22D5A73EFE69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DC551387-FD02-450B-9674-D162A5049DD5}" type="sibTrans" cxnId="{FD98BAC9-520E-4629-BA8F-22D5A73EFE69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A057570-0934-40B8-BCF2-F275252B633E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Major</a:t>
          </a:r>
          <a:endParaRPr lang="en-GB" dirty="0">
            <a:latin typeface="+mj-lt"/>
          </a:endParaRPr>
        </a:p>
      </dgm:t>
    </dgm:pt>
    <dgm:pt modelId="{CC28EFD7-28DE-497C-ADDD-FB36EE4D3C50}" type="parTrans" cxnId="{FC103FF2-46CA-43B6-975D-00C874991B86}">
      <dgm:prSet/>
      <dgm:spPr/>
      <dgm:t>
        <a:bodyPr/>
        <a:lstStyle/>
        <a:p>
          <a:endParaRPr lang="en-GB"/>
        </a:p>
      </dgm:t>
    </dgm:pt>
    <dgm:pt modelId="{C3957BCC-3A85-4E14-BD2E-BC10580CEEB4}" type="sibTrans" cxnId="{FC103FF2-46CA-43B6-975D-00C874991B86}">
      <dgm:prSet/>
      <dgm:spPr/>
      <dgm:t>
        <a:bodyPr/>
        <a:lstStyle/>
        <a:p>
          <a:endParaRPr lang="en-GB"/>
        </a:p>
      </dgm:t>
    </dgm:pt>
    <dgm:pt modelId="{9FC4C068-FDB2-426B-AAEF-80DB76571380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Core Indicator</a:t>
          </a:r>
          <a:endParaRPr lang="en-GB" dirty="0">
            <a:latin typeface="+mj-lt"/>
          </a:endParaRPr>
        </a:p>
      </dgm:t>
    </dgm:pt>
    <dgm:pt modelId="{78DA33A5-AB0E-4A5D-BFD0-398D61C3D7CD}" type="parTrans" cxnId="{FDBBD5DF-F632-4E44-91B1-68A382288890}">
      <dgm:prSet/>
      <dgm:spPr/>
      <dgm:t>
        <a:bodyPr/>
        <a:lstStyle/>
        <a:p>
          <a:endParaRPr lang="en-GB"/>
        </a:p>
      </dgm:t>
    </dgm:pt>
    <dgm:pt modelId="{ADB80398-4774-4F24-9867-9CF7EC465A11}" type="sibTrans" cxnId="{FDBBD5DF-F632-4E44-91B1-68A382288890}">
      <dgm:prSet/>
      <dgm:spPr/>
      <dgm:t>
        <a:bodyPr/>
        <a:lstStyle/>
        <a:p>
          <a:endParaRPr lang="en-GB"/>
        </a:p>
      </dgm:t>
    </dgm:pt>
    <dgm:pt modelId="{CA4797D9-AC0F-479E-A83D-CA2075287611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Seminar and Thesis courses pre-selected</a:t>
          </a:r>
          <a:endParaRPr lang="en-GB" dirty="0">
            <a:latin typeface="+mj-lt"/>
          </a:endParaRPr>
        </a:p>
      </dgm:t>
    </dgm:pt>
    <dgm:pt modelId="{E812DE06-1926-4DEB-9EA3-18CCDFE6379D}" type="parTrans" cxnId="{1322F1D0-B860-4B40-A234-DB56CDAD6B11}">
      <dgm:prSet/>
      <dgm:spPr/>
      <dgm:t>
        <a:bodyPr/>
        <a:lstStyle/>
        <a:p>
          <a:endParaRPr lang="en-GB"/>
        </a:p>
      </dgm:t>
    </dgm:pt>
    <dgm:pt modelId="{0D1858D6-87F0-4644-9758-F9124B1F6E63}" type="sibTrans" cxnId="{1322F1D0-B860-4B40-A234-DB56CDAD6B11}">
      <dgm:prSet/>
      <dgm:spPr/>
      <dgm:t>
        <a:bodyPr/>
        <a:lstStyle/>
        <a:p>
          <a:endParaRPr lang="en-GB"/>
        </a:p>
      </dgm:t>
    </dgm:pt>
    <dgm:pt modelId="{1EA7C134-8487-4829-8F6E-C3294C0E1F0D}" type="pres">
      <dgm:prSet presAssocID="{B1674AD8-831C-4631-8D54-1E0C5ACB38D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CD52989-BC4B-4271-AC0A-4E93A1A1AD6C}" type="pres">
      <dgm:prSet presAssocID="{B1674AD8-831C-4631-8D54-1E0C5ACB38DC}" presName="cycle" presStyleCnt="0"/>
      <dgm:spPr/>
    </dgm:pt>
    <dgm:pt modelId="{FEF69B91-F3BD-42D5-9843-7CFA0DA7911A}" type="pres">
      <dgm:prSet presAssocID="{B1674AD8-831C-4631-8D54-1E0C5ACB38DC}" presName="centerShape" presStyleCnt="0"/>
      <dgm:spPr/>
    </dgm:pt>
    <dgm:pt modelId="{E090F825-4FF6-4330-9ED2-F4DF314A88AE}" type="pres">
      <dgm:prSet presAssocID="{B1674AD8-831C-4631-8D54-1E0C5ACB38DC}" presName="connSite" presStyleLbl="node1" presStyleIdx="0" presStyleCnt="4"/>
      <dgm:spPr/>
    </dgm:pt>
    <dgm:pt modelId="{A052FE4E-EB91-48DC-808B-B1DFE10320B7}" type="pres">
      <dgm:prSet presAssocID="{B1674AD8-831C-4631-8D54-1E0C5ACB38DC}" presName="visible" presStyleLbl="node1" presStyleIdx="0" presStyleCnt="4" custScaleX="161789" custScaleY="128226" custLinFactNeighborX="-27784" custLinFactNeighborY="-3700"/>
      <dgm:spPr>
        <a:prstGeom prst="round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BC54A0C2-0EE2-48E2-9A02-D4AE0D1CDFAC}" type="pres">
      <dgm:prSet presAssocID="{889D7F5E-E3F0-4531-AF5D-6654BE167005}" presName="Name25" presStyleLbl="parChTrans1D1" presStyleIdx="0" presStyleCnt="3"/>
      <dgm:spPr/>
      <dgm:t>
        <a:bodyPr/>
        <a:lstStyle/>
        <a:p>
          <a:endParaRPr lang="en-GB"/>
        </a:p>
      </dgm:t>
    </dgm:pt>
    <dgm:pt modelId="{ED5E7328-67FC-49AB-B33F-5D3F7526F514}" type="pres">
      <dgm:prSet presAssocID="{CE1A4CC7-6752-4770-A4AF-DDB4F896B03A}" presName="node" presStyleCnt="0"/>
      <dgm:spPr/>
    </dgm:pt>
    <dgm:pt modelId="{B3DE24AE-6982-4E0F-B38A-03634E85BBAA}" type="pres">
      <dgm:prSet presAssocID="{CE1A4CC7-6752-4770-A4AF-DDB4F896B03A}" presName="parentNode" presStyleLbl="node1" presStyleIdx="1" presStyleCnt="4" custLinFactNeighborX="20511" custLinFactNeighborY="1112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1AEC473-1321-40D9-9A2E-E35FB13A302A}" type="pres">
      <dgm:prSet presAssocID="{CE1A4CC7-6752-4770-A4AF-DDB4F896B03A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F0BF3C2-B9A1-48CD-9885-D5277C6233E7}" type="pres">
      <dgm:prSet presAssocID="{2E41042B-C80C-4B58-A182-2388A37FDFA1}" presName="Name25" presStyleLbl="parChTrans1D1" presStyleIdx="1" presStyleCnt="3"/>
      <dgm:spPr/>
      <dgm:t>
        <a:bodyPr/>
        <a:lstStyle/>
        <a:p>
          <a:endParaRPr lang="en-GB"/>
        </a:p>
      </dgm:t>
    </dgm:pt>
    <dgm:pt modelId="{A48639C3-C9B0-4F75-A9F5-58D4309F31E2}" type="pres">
      <dgm:prSet presAssocID="{0F37EC03-BA1E-45A5-B66B-447AC25F00CA}" presName="node" presStyleCnt="0"/>
      <dgm:spPr/>
    </dgm:pt>
    <dgm:pt modelId="{897C1F99-C9E6-4EDE-A09B-EE3F9F14E1E6}" type="pres">
      <dgm:prSet presAssocID="{0F37EC03-BA1E-45A5-B66B-447AC25F00CA}" presName="parentNode" presStyleLbl="node1" presStyleIdx="2" presStyleCnt="4" custLinFactNeighborX="47299" custLinFactNeighborY="-132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C581D6-81C5-4678-BE38-5192733A4326}" type="pres">
      <dgm:prSet presAssocID="{0F37EC03-BA1E-45A5-B66B-447AC25F00CA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C959F5-41DE-4CAC-BD75-B44BB2D7500F}" type="pres">
      <dgm:prSet presAssocID="{7F284DFB-2D9B-4FB2-B9DB-672E14B84C1F}" presName="Name25" presStyleLbl="parChTrans1D1" presStyleIdx="2" presStyleCnt="3"/>
      <dgm:spPr/>
      <dgm:t>
        <a:bodyPr/>
        <a:lstStyle/>
        <a:p>
          <a:endParaRPr lang="en-GB"/>
        </a:p>
      </dgm:t>
    </dgm:pt>
    <dgm:pt modelId="{CB33D240-CF51-4FD6-9A18-5D12F955B779}" type="pres">
      <dgm:prSet presAssocID="{467EB42E-EE09-4AF3-A889-1D04D296DD1F}" presName="node" presStyleCnt="0"/>
      <dgm:spPr/>
    </dgm:pt>
    <dgm:pt modelId="{76A390AD-399F-4514-B1AE-D3A0FBDE7A1C}" type="pres">
      <dgm:prSet presAssocID="{467EB42E-EE09-4AF3-A889-1D04D296DD1F}" presName="parentNode" presStyleLbl="node1" presStyleIdx="3" presStyleCnt="4" custLinFactNeighborX="33574" custLinFactNeighborY="-1181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4A3700F-B294-489F-817C-E81E2225C483}" type="pres">
      <dgm:prSet presAssocID="{467EB42E-EE09-4AF3-A889-1D04D296DD1F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77C8AB0-04CC-451C-8CF4-C5F450F66B16}" type="presOf" srcId="{467EB42E-EE09-4AF3-A889-1D04D296DD1F}" destId="{76A390AD-399F-4514-B1AE-D3A0FBDE7A1C}" srcOrd="0" destOrd="0" presId="urn:microsoft.com/office/officeart/2005/8/layout/radial2"/>
    <dgm:cxn modelId="{CF3A313D-3B80-4C09-A1E8-580D5547B8BF}" type="presOf" srcId="{0180175B-343C-4251-8CAF-28CF10676AFF}" destId="{21AEC473-1321-40D9-9A2E-E35FB13A302A}" srcOrd="0" destOrd="1" presId="urn:microsoft.com/office/officeart/2005/8/layout/radial2"/>
    <dgm:cxn modelId="{F39868D6-AD44-4825-81E8-7B6E9D219A81}" srcId="{B1674AD8-831C-4631-8D54-1E0C5ACB38DC}" destId="{CE1A4CC7-6752-4770-A4AF-DDB4F896B03A}" srcOrd="0" destOrd="0" parTransId="{889D7F5E-E3F0-4531-AF5D-6654BE167005}" sibTransId="{18E28B00-0833-409F-B2D2-E114B25AB085}"/>
    <dgm:cxn modelId="{FD98BAC9-520E-4629-BA8F-22D5A73EFE69}" srcId="{CE1A4CC7-6752-4770-A4AF-DDB4F896B03A}" destId="{FDAA4DD6-F6FE-45CF-B6E6-4F61CDF9133C}" srcOrd="2" destOrd="0" parTransId="{140BD150-9560-40F8-AF67-D6AB04750BC6}" sibTransId="{DC551387-FD02-450B-9674-D162A5049DD5}"/>
    <dgm:cxn modelId="{89213077-7491-4811-8EFE-7DEDA15D83E9}" srcId="{CE1A4CC7-6752-4770-A4AF-DDB4F896B03A}" destId="{0180175B-343C-4251-8CAF-28CF10676AFF}" srcOrd="1" destOrd="0" parTransId="{CD863024-71EA-41A1-8067-F93A847DEEE3}" sibTransId="{13D4E899-C869-4891-BD00-27DF50DCD395}"/>
    <dgm:cxn modelId="{943D80D6-42AC-4AA0-A854-337F9A6A54B4}" srcId="{CE1A4CC7-6752-4770-A4AF-DDB4F896B03A}" destId="{3A8559FF-D3DF-4792-AC38-B3805FBD7B71}" srcOrd="0" destOrd="0" parTransId="{1471DD56-FB4C-4120-98B1-DF0B01FF6DEB}" sibTransId="{B89C518E-4A34-4AE3-B836-2CAB422D3E2D}"/>
    <dgm:cxn modelId="{36875446-EA37-4BF9-8070-B7BEC54664BA}" type="presOf" srcId="{6A057570-0934-40B8-BCF2-F275252B633E}" destId="{21AEC473-1321-40D9-9A2E-E35FB13A302A}" srcOrd="0" destOrd="3" presId="urn:microsoft.com/office/officeart/2005/8/layout/radial2"/>
    <dgm:cxn modelId="{1322F1D0-B860-4B40-A234-DB56CDAD6B11}" srcId="{467EB42E-EE09-4AF3-A889-1D04D296DD1F}" destId="{CA4797D9-AC0F-479E-A83D-CA2075287611}" srcOrd="2" destOrd="0" parTransId="{E812DE06-1926-4DEB-9EA3-18CCDFE6379D}" sibTransId="{0D1858D6-87F0-4644-9758-F9124B1F6E63}"/>
    <dgm:cxn modelId="{FC103FF2-46CA-43B6-975D-00C874991B86}" srcId="{CE1A4CC7-6752-4770-A4AF-DDB4F896B03A}" destId="{6A057570-0934-40B8-BCF2-F275252B633E}" srcOrd="3" destOrd="0" parTransId="{CC28EFD7-28DE-497C-ADDD-FB36EE4D3C50}" sibTransId="{C3957BCC-3A85-4E14-BD2E-BC10580CEEB4}"/>
    <dgm:cxn modelId="{75E477E9-9F24-4C96-A66B-A9857F4A510A}" type="presOf" srcId="{FDAA4DD6-F6FE-45CF-B6E6-4F61CDF9133C}" destId="{21AEC473-1321-40D9-9A2E-E35FB13A302A}" srcOrd="0" destOrd="2" presId="urn:microsoft.com/office/officeart/2005/8/layout/radial2"/>
    <dgm:cxn modelId="{D8884B94-CE1F-4F1D-BB3A-CD0163AEFE18}" type="presOf" srcId="{2E41042B-C80C-4B58-A182-2388A37FDFA1}" destId="{CF0BF3C2-B9A1-48CD-9885-D5277C6233E7}" srcOrd="0" destOrd="0" presId="urn:microsoft.com/office/officeart/2005/8/layout/radial2"/>
    <dgm:cxn modelId="{2B6998F6-9B38-4F35-A719-619A29C31B9B}" type="presOf" srcId="{0F37EC03-BA1E-45A5-B66B-447AC25F00CA}" destId="{897C1F99-C9E6-4EDE-A09B-EE3F9F14E1E6}" srcOrd="0" destOrd="0" presId="urn:microsoft.com/office/officeart/2005/8/layout/radial2"/>
    <dgm:cxn modelId="{86B31B2C-CA76-483F-8B9B-314207F841FD}" type="presOf" srcId="{7EAD5DDF-8C7E-4871-B7DD-50632F0089F8}" destId="{C4A3700F-B294-489F-817C-E81E2225C483}" srcOrd="0" destOrd="0" presId="urn:microsoft.com/office/officeart/2005/8/layout/radial2"/>
    <dgm:cxn modelId="{9522C4DE-5CEE-4DD0-B555-7C7C26AED202}" type="presOf" srcId="{7F284DFB-2D9B-4FB2-B9DB-672E14B84C1F}" destId="{C3C959F5-41DE-4CAC-BD75-B44BB2D7500F}" srcOrd="0" destOrd="0" presId="urn:microsoft.com/office/officeart/2005/8/layout/radial2"/>
    <dgm:cxn modelId="{EBE9C472-FE18-4574-929B-B570A1644349}" type="presOf" srcId="{CA4797D9-AC0F-479E-A83D-CA2075287611}" destId="{C4A3700F-B294-489F-817C-E81E2225C483}" srcOrd="0" destOrd="2" presId="urn:microsoft.com/office/officeart/2005/8/layout/radial2"/>
    <dgm:cxn modelId="{57471C11-C31B-4286-8B37-1AEDDA81A293}" type="presOf" srcId="{889D7F5E-E3F0-4531-AF5D-6654BE167005}" destId="{BC54A0C2-0EE2-48E2-9A02-D4AE0D1CDFAC}" srcOrd="0" destOrd="0" presId="urn:microsoft.com/office/officeart/2005/8/layout/radial2"/>
    <dgm:cxn modelId="{809C91C6-AE4D-4E6A-9D8B-258485C7C89A}" srcId="{B1674AD8-831C-4631-8D54-1E0C5ACB38DC}" destId="{0F37EC03-BA1E-45A5-B66B-447AC25F00CA}" srcOrd="1" destOrd="0" parTransId="{2E41042B-C80C-4B58-A182-2388A37FDFA1}" sibTransId="{10742E1E-C137-42D8-AA61-750573AB7A0C}"/>
    <dgm:cxn modelId="{D78A5C2C-6F89-4381-AE12-458B91638858}" type="presOf" srcId="{9FC4C068-FDB2-426B-AAEF-80DB76571380}" destId="{C4A3700F-B294-489F-817C-E81E2225C483}" srcOrd="0" destOrd="1" presId="urn:microsoft.com/office/officeart/2005/8/layout/radial2"/>
    <dgm:cxn modelId="{FDBBD5DF-F632-4E44-91B1-68A382288890}" srcId="{467EB42E-EE09-4AF3-A889-1D04D296DD1F}" destId="{9FC4C068-FDB2-426B-AAEF-80DB76571380}" srcOrd="1" destOrd="0" parTransId="{78DA33A5-AB0E-4A5D-BFD0-398D61C3D7CD}" sibTransId="{ADB80398-4774-4F24-9867-9CF7EC465A11}"/>
    <dgm:cxn modelId="{0971FE9B-B4FB-44BB-B1C3-5513510C5CDC}" type="presOf" srcId="{CE1A4CC7-6752-4770-A4AF-DDB4F896B03A}" destId="{B3DE24AE-6982-4E0F-B38A-03634E85BBAA}" srcOrd="0" destOrd="0" presId="urn:microsoft.com/office/officeart/2005/8/layout/radial2"/>
    <dgm:cxn modelId="{351F6233-15F0-459C-A69B-D3A3887A70AE}" type="presOf" srcId="{65885C64-2E9E-4266-924D-DE70F0777A56}" destId="{EEC581D6-81C5-4678-BE38-5192733A4326}" srcOrd="0" destOrd="0" presId="urn:microsoft.com/office/officeart/2005/8/layout/radial2"/>
    <dgm:cxn modelId="{535B5396-55F7-4BFE-9057-7681FA1D25AF}" srcId="{B1674AD8-831C-4631-8D54-1E0C5ACB38DC}" destId="{467EB42E-EE09-4AF3-A889-1D04D296DD1F}" srcOrd="2" destOrd="0" parTransId="{7F284DFB-2D9B-4FB2-B9DB-672E14B84C1F}" sibTransId="{BF47E2A0-F834-441A-B969-31DF3E04C8F8}"/>
    <dgm:cxn modelId="{DC679049-BC21-453E-B35A-A3CD695AC1A1}" srcId="{467EB42E-EE09-4AF3-A889-1D04D296DD1F}" destId="{7EAD5DDF-8C7E-4871-B7DD-50632F0089F8}" srcOrd="0" destOrd="0" parTransId="{C2263752-77CB-4D4C-A203-6AB114816DA6}" sibTransId="{DD07362D-9915-4BD6-B74E-45263167DFC2}"/>
    <dgm:cxn modelId="{81E58820-B188-46DD-BE83-B8FDD6041ACC}" srcId="{0F37EC03-BA1E-45A5-B66B-447AC25F00CA}" destId="{65885C64-2E9E-4266-924D-DE70F0777A56}" srcOrd="0" destOrd="0" parTransId="{66B59210-C603-42DE-BC94-267CA3CFC048}" sibTransId="{65CE22BE-8CEC-45A2-B163-8642256E921D}"/>
    <dgm:cxn modelId="{21342750-57F3-47D5-93FE-4D77550D63C5}" type="presOf" srcId="{B1674AD8-831C-4631-8D54-1E0C5ACB38DC}" destId="{1EA7C134-8487-4829-8F6E-C3294C0E1F0D}" srcOrd="0" destOrd="0" presId="urn:microsoft.com/office/officeart/2005/8/layout/radial2"/>
    <dgm:cxn modelId="{625BF2D0-A551-4E28-B084-8B96D10EAC1D}" type="presOf" srcId="{3A8559FF-D3DF-4792-AC38-B3805FBD7B71}" destId="{21AEC473-1321-40D9-9A2E-E35FB13A302A}" srcOrd="0" destOrd="0" presId="urn:microsoft.com/office/officeart/2005/8/layout/radial2"/>
    <dgm:cxn modelId="{E0F1D435-1CCC-4AD2-86FC-CC8FA35D99B9}" type="presParOf" srcId="{1EA7C134-8487-4829-8F6E-C3294C0E1F0D}" destId="{4CD52989-BC4B-4271-AC0A-4E93A1A1AD6C}" srcOrd="0" destOrd="0" presId="urn:microsoft.com/office/officeart/2005/8/layout/radial2"/>
    <dgm:cxn modelId="{247F3B4B-1DEA-4E21-96BE-D17899FE7EF5}" type="presParOf" srcId="{4CD52989-BC4B-4271-AC0A-4E93A1A1AD6C}" destId="{FEF69B91-F3BD-42D5-9843-7CFA0DA7911A}" srcOrd="0" destOrd="0" presId="urn:microsoft.com/office/officeart/2005/8/layout/radial2"/>
    <dgm:cxn modelId="{06E81488-FAF8-4925-814D-BE4E26EB4C1E}" type="presParOf" srcId="{FEF69B91-F3BD-42D5-9843-7CFA0DA7911A}" destId="{E090F825-4FF6-4330-9ED2-F4DF314A88AE}" srcOrd="0" destOrd="0" presId="urn:microsoft.com/office/officeart/2005/8/layout/radial2"/>
    <dgm:cxn modelId="{E407C2F6-B827-4817-95DF-799B6CC80EA9}" type="presParOf" srcId="{FEF69B91-F3BD-42D5-9843-7CFA0DA7911A}" destId="{A052FE4E-EB91-48DC-808B-B1DFE10320B7}" srcOrd="1" destOrd="0" presId="urn:microsoft.com/office/officeart/2005/8/layout/radial2"/>
    <dgm:cxn modelId="{C720CC91-C749-4903-BA86-331B4056D25A}" type="presParOf" srcId="{4CD52989-BC4B-4271-AC0A-4E93A1A1AD6C}" destId="{BC54A0C2-0EE2-48E2-9A02-D4AE0D1CDFAC}" srcOrd="1" destOrd="0" presId="urn:microsoft.com/office/officeart/2005/8/layout/radial2"/>
    <dgm:cxn modelId="{077A65B6-B1F9-48A0-9693-89A0B70B684E}" type="presParOf" srcId="{4CD52989-BC4B-4271-AC0A-4E93A1A1AD6C}" destId="{ED5E7328-67FC-49AB-B33F-5D3F7526F514}" srcOrd="2" destOrd="0" presId="urn:microsoft.com/office/officeart/2005/8/layout/radial2"/>
    <dgm:cxn modelId="{40BCA750-8052-4AB7-8BA7-74F353C088CF}" type="presParOf" srcId="{ED5E7328-67FC-49AB-B33F-5D3F7526F514}" destId="{B3DE24AE-6982-4E0F-B38A-03634E85BBAA}" srcOrd="0" destOrd="0" presId="urn:microsoft.com/office/officeart/2005/8/layout/radial2"/>
    <dgm:cxn modelId="{59265813-E5F3-486D-B80E-E3C7724338A5}" type="presParOf" srcId="{ED5E7328-67FC-49AB-B33F-5D3F7526F514}" destId="{21AEC473-1321-40D9-9A2E-E35FB13A302A}" srcOrd="1" destOrd="0" presId="urn:microsoft.com/office/officeart/2005/8/layout/radial2"/>
    <dgm:cxn modelId="{72E0A685-9F21-4230-BE61-171D786437E2}" type="presParOf" srcId="{4CD52989-BC4B-4271-AC0A-4E93A1A1AD6C}" destId="{CF0BF3C2-B9A1-48CD-9885-D5277C6233E7}" srcOrd="3" destOrd="0" presId="urn:microsoft.com/office/officeart/2005/8/layout/radial2"/>
    <dgm:cxn modelId="{407B7AE8-8711-48D9-B350-2C3344876066}" type="presParOf" srcId="{4CD52989-BC4B-4271-AC0A-4E93A1A1AD6C}" destId="{A48639C3-C9B0-4F75-A9F5-58D4309F31E2}" srcOrd="4" destOrd="0" presId="urn:microsoft.com/office/officeart/2005/8/layout/radial2"/>
    <dgm:cxn modelId="{9D4A67B2-CA48-4113-9D11-EFBF6DBF16B7}" type="presParOf" srcId="{A48639C3-C9B0-4F75-A9F5-58D4309F31E2}" destId="{897C1F99-C9E6-4EDE-A09B-EE3F9F14E1E6}" srcOrd="0" destOrd="0" presId="urn:microsoft.com/office/officeart/2005/8/layout/radial2"/>
    <dgm:cxn modelId="{E34C7BAF-99E1-4A0C-B882-C7082C490EE0}" type="presParOf" srcId="{A48639C3-C9B0-4F75-A9F5-58D4309F31E2}" destId="{EEC581D6-81C5-4678-BE38-5192733A4326}" srcOrd="1" destOrd="0" presId="urn:microsoft.com/office/officeart/2005/8/layout/radial2"/>
    <dgm:cxn modelId="{30A6CF8B-BD4B-428E-9904-674145260B65}" type="presParOf" srcId="{4CD52989-BC4B-4271-AC0A-4E93A1A1AD6C}" destId="{C3C959F5-41DE-4CAC-BD75-B44BB2D7500F}" srcOrd="5" destOrd="0" presId="urn:microsoft.com/office/officeart/2005/8/layout/radial2"/>
    <dgm:cxn modelId="{2B4FE753-4B88-410D-85B7-CAD02C402669}" type="presParOf" srcId="{4CD52989-BC4B-4271-AC0A-4E93A1A1AD6C}" destId="{CB33D240-CF51-4FD6-9A18-5D12F955B779}" srcOrd="6" destOrd="0" presId="urn:microsoft.com/office/officeart/2005/8/layout/radial2"/>
    <dgm:cxn modelId="{8CE1EEFE-BA89-4520-B8EE-DB25C30803F8}" type="presParOf" srcId="{CB33D240-CF51-4FD6-9A18-5D12F955B779}" destId="{76A390AD-399F-4514-B1AE-D3A0FBDE7A1C}" srcOrd="0" destOrd="0" presId="urn:microsoft.com/office/officeart/2005/8/layout/radial2"/>
    <dgm:cxn modelId="{84242596-974B-4D35-872B-D3AA0095680F}" type="presParOf" srcId="{CB33D240-CF51-4FD6-9A18-5D12F955B779}" destId="{C4A3700F-B294-489F-817C-E81E2225C483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1674AD8-831C-4631-8D54-1E0C5ACB38DC}" type="doc">
      <dgm:prSet loTypeId="urn:microsoft.com/office/officeart/2005/8/layout/radial2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E1A4CC7-6752-4770-A4AF-DDB4F896B03A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  <a:latin typeface="+mj-lt"/>
            </a:rPr>
            <a:t>Student Info</a:t>
          </a:r>
          <a:endParaRPr lang="en-GB" dirty="0">
            <a:solidFill>
              <a:schemeClr val="tx1"/>
            </a:solidFill>
            <a:latin typeface="+mj-lt"/>
          </a:endParaRPr>
        </a:p>
      </dgm:t>
    </dgm:pt>
    <dgm:pt modelId="{889D7F5E-E3F0-4531-AF5D-6654BE167005}" type="parTrans" cxnId="{F39868D6-AD44-4825-81E8-7B6E9D219A8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8E28B00-0833-409F-B2D2-E114B25AB085}" type="sibTrans" cxnId="{F39868D6-AD44-4825-81E8-7B6E9D219A8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3A8559FF-D3DF-4792-AC38-B3805FBD7B71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Name</a:t>
          </a:r>
          <a:endParaRPr lang="en-GB" dirty="0">
            <a:latin typeface="+mj-lt"/>
          </a:endParaRPr>
        </a:p>
      </dgm:t>
    </dgm:pt>
    <dgm:pt modelId="{1471DD56-FB4C-4120-98B1-DF0B01FF6DEB}" type="parTrans" cxnId="{943D80D6-42AC-4AA0-A854-337F9A6A54B4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B89C518E-4A34-4AE3-B836-2CAB422D3E2D}" type="sibTrans" cxnId="{943D80D6-42AC-4AA0-A854-337F9A6A54B4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0F37EC03-BA1E-45A5-B66B-447AC25F00CA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  <a:latin typeface="+mj-lt"/>
            </a:rPr>
            <a:t>Courses</a:t>
          </a:r>
          <a:endParaRPr lang="en-GB" dirty="0">
            <a:solidFill>
              <a:schemeClr val="tx1"/>
            </a:solidFill>
            <a:latin typeface="+mj-lt"/>
          </a:endParaRPr>
        </a:p>
      </dgm:t>
    </dgm:pt>
    <dgm:pt modelId="{2E41042B-C80C-4B58-A182-2388A37FDFA1}" type="parTrans" cxnId="{809C91C6-AE4D-4E6A-9D8B-258485C7C89A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0742E1E-C137-42D8-AA61-750573AB7A0C}" type="sibTrans" cxnId="{809C91C6-AE4D-4E6A-9D8B-258485C7C89A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5885C64-2E9E-4266-924D-DE70F0777A56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Course Code</a:t>
          </a:r>
          <a:endParaRPr lang="en-GB" dirty="0">
            <a:latin typeface="+mj-lt"/>
          </a:endParaRPr>
        </a:p>
      </dgm:t>
    </dgm:pt>
    <dgm:pt modelId="{66B59210-C603-42DE-BC94-267CA3CFC048}" type="parTrans" cxnId="{81E58820-B188-46DD-BE83-B8FDD6041ACC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5CE22BE-8CEC-45A2-B163-8642256E921D}" type="sibTrans" cxnId="{81E58820-B188-46DD-BE83-B8FDD6041ACC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467EB42E-EE09-4AF3-A889-1D04D296DD1F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  <a:latin typeface="+mj-lt"/>
            </a:rPr>
            <a:t>Approvals with Dates</a:t>
          </a:r>
          <a:endParaRPr lang="en-GB" dirty="0">
            <a:solidFill>
              <a:schemeClr val="tx1"/>
            </a:solidFill>
            <a:latin typeface="+mj-lt"/>
          </a:endParaRPr>
        </a:p>
      </dgm:t>
    </dgm:pt>
    <dgm:pt modelId="{7F284DFB-2D9B-4FB2-B9DB-672E14B84C1F}" type="parTrans" cxnId="{535B5396-55F7-4BFE-9057-7681FA1D25AF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BF47E2A0-F834-441A-B969-31DF3E04C8F8}" type="sibTrans" cxnId="{535B5396-55F7-4BFE-9057-7681FA1D25AF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7EAD5DDF-8C7E-4871-B7DD-50632F0089F8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Graduate Coordinator</a:t>
          </a:r>
          <a:endParaRPr lang="en-GB" dirty="0">
            <a:latin typeface="+mj-lt"/>
          </a:endParaRPr>
        </a:p>
      </dgm:t>
    </dgm:pt>
    <dgm:pt modelId="{C2263752-77CB-4D4C-A203-6AB114816DA6}" type="parTrans" cxnId="{DC679049-BC21-453E-B35A-A3CD695AC1A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DD07362D-9915-4BD6-B74E-45263167DFC2}" type="sibTrans" cxnId="{DC679049-BC21-453E-B35A-A3CD695AC1A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0180175B-343C-4251-8CAF-28CF10676AFF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Student ID</a:t>
          </a:r>
          <a:endParaRPr lang="en-GB" dirty="0">
            <a:latin typeface="+mj-lt"/>
          </a:endParaRPr>
        </a:p>
      </dgm:t>
    </dgm:pt>
    <dgm:pt modelId="{CD863024-71EA-41A1-8067-F93A847DEEE3}" type="parTrans" cxnId="{89213077-7491-4811-8EFE-7DEDA15D83E9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3D4E899-C869-4891-BD00-27DF50DCD395}" type="sibTrans" cxnId="{89213077-7491-4811-8EFE-7DEDA15D83E9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FDAA4DD6-F6FE-45CF-B6E6-4F61CDF9133C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Degree</a:t>
          </a:r>
          <a:endParaRPr lang="en-GB" dirty="0">
            <a:latin typeface="+mj-lt"/>
          </a:endParaRPr>
        </a:p>
      </dgm:t>
    </dgm:pt>
    <dgm:pt modelId="{140BD150-9560-40F8-AF67-D6AB04750BC6}" type="parTrans" cxnId="{FD98BAC9-520E-4629-BA8F-22D5A73EFE69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DC551387-FD02-450B-9674-D162A5049DD5}" type="sibTrans" cxnId="{FD98BAC9-520E-4629-BA8F-22D5A73EFE69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A057570-0934-40B8-BCF2-F275252B633E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Major</a:t>
          </a:r>
          <a:endParaRPr lang="en-GB" dirty="0">
            <a:latin typeface="+mj-lt"/>
          </a:endParaRPr>
        </a:p>
      </dgm:t>
    </dgm:pt>
    <dgm:pt modelId="{CC28EFD7-28DE-497C-ADDD-FB36EE4D3C50}" type="parTrans" cxnId="{FC103FF2-46CA-43B6-975D-00C874991B86}">
      <dgm:prSet/>
      <dgm:spPr/>
      <dgm:t>
        <a:bodyPr/>
        <a:lstStyle/>
        <a:p>
          <a:endParaRPr lang="en-GB"/>
        </a:p>
      </dgm:t>
    </dgm:pt>
    <dgm:pt modelId="{C3957BCC-3A85-4E14-BD2E-BC10580CEEB4}" type="sibTrans" cxnId="{FC103FF2-46CA-43B6-975D-00C874991B86}">
      <dgm:prSet/>
      <dgm:spPr/>
      <dgm:t>
        <a:bodyPr/>
        <a:lstStyle/>
        <a:p>
          <a:endParaRPr lang="en-GB"/>
        </a:p>
      </dgm:t>
    </dgm:pt>
    <dgm:pt modelId="{B7124061-FAF8-40F1-827C-D8A75770D1DB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Title</a:t>
          </a:r>
          <a:endParaRPr lang="en-GB" dirty="0">
            <a:latin typeface="+mj-lt"/>
          </a:endParaRPr>
        </a:p>
      </dgm:t>
    </dgm:pt>
    <dgm:pt modelId="{C068A3FE-8CEC-417C-AA0E-077BDF03FDED}" type="parTrans" cxnId="{F2564C21-671C-4920-981F-BC28ED0AC2CE}">
      <dgm:prSet/>
      <dgm:spPr/>
      <dgm:t>
        <a:bodyPr/>
        <a:lstStyle/>
        <a:p>
          <a:endParaRPr lang="en-GB"/>
        </a:p>
      </dgm:t>
    </dgm:pt>
    <dgm:pt modelId="{B3871196-78B5-4581-9D8F-D32D49E6FDFD}" type="sibTrans" cxnId="{F2564C21-671C-4920-981F-BC28ED0AC2CE}">
      <dgm:prSet/>
      <dgm:spPr/>
      <dgm:t>
        <a:bodyPr/>
        <a:lstStyle/>
        <a:p>
          <a:endParaRPr lang="en-GB"/>
        </a:p>
      </dgm:t>
    </dgm:pt>
    <dgm:pt modelId="{C396D09A-91A8-407D-817C-60C84FD6A8B1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Credit Hours</a:t>
          </a:r>
          <a:endParaRPr lang="en-GB" dirty="0">
            <a:latin typeface="+mj-lt"/>
          </a:endParaRPr>
        </a:p>
      </dgm:t>
    </dgm:pt>
    <dgm:pt modelId="{2AB2B89C-E02A-4E56-BFFF-3568C9036EFA}" type="parTrans" cxnId="{ACC0EA82-232A-41D8-B022-BC62279DD30F}">
      <dgm:prSet/>
      <dgm:spPr/>
      <dgm:t>
        <a:bodyPr/>
        <a:lstStyle/>
        <a:p>
          <a:endParaRPr lang="en-GB"/>
        </a:p>
      </dgm:t>
    </dgm:pt>
    <dgm:pt modelId="{079F5889-9729-4CA6-BCB8-06068DE33084}" type="sibTrans" cxnId="{ACC0EA82-232A-41D8-B022-BC62279DD30F}">
      <dgm:prSet/>
      <dgm:spPr/>
      <dgm:t>
        <a:bodyPr/>
        <a:lstStyle/>
        <a:p>
          <a:endParaRPr lang="en-GB"/>
        </a:p>
      </dgm:t>
    </dgm:pt>
    <dgm:pt modelId="{A2FEAF1D-4F49-4F13-A274-B28AF1CAD6E0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Core Indicator</a:t>
          </a:r>
          <a:endParaRPr lang="en-GB" dirty="0">
            <a:latin typeface="+mj-lt"/>
          </a:endParaRPr>
        </a:p>
      </dgm:t>
    </dgm:pt>
    <dgm:pt modelId="{08E8E60E-7209-4DCD-98A6-5620951828AF}" type="parTrans" cxnId="{E0837071-50E4-43A1-892F-00BA5CACAC45}">
      <dgm:prSet/>
      <dgm:spPr/>
      <dgm:t>
        <a:bodyPr/>
        <a:lstStyle/>
        <a:p>
          <a:endParaRPr lang="en-GB"/>
        </a:p>
      </dgm:t>
    </dgm:pt>
    <dgm:pt modelId="{8ADA331C-15DF-420D-90C3-1E06D93AE720}" type="sibTrans" cxnId="{E0837071-50E4-43A1-892F-00BA5CACAC45}">
      <dgm:prSet/>
      <dgm:spPr/>
      <dgm:t>
        <a:bodyPr/>
        <a:lstStyle/>
        <a:p>
          <a:endParaRPr lang="en-GB"/>
        </a:p>
      </dgm:t>
    </dgm:pt>
    <dgm:pt modelId="{9DBE85B9-A79B-48A5-904C-1CE9ADBA6255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Deficiency Indicator</a:t>
          </a:r>
          <a:endParaRPr lang="en-GB" dirty="0">
            <a:latin typeface="+mj-lt"/>
          </a:endParaRPr>
        </a:p>
      </dgm:t>
    </dgm:pt>
    <dgm:pt modelId="{20BB73ED-E4ED-4460-94CB-D45EED4A3CA8}" type="parTrans" cxnId="{9AFF4171-F2F6-49B0-BB78-4FB29A5485C9}">
      <dgm:prSet/>
      <dgm:spPr/>
      <dgm:t>
        <a:bodyPr/>
        <a:lstStyle/>
        <a:p>
          <a:endParaRPr lang="en-GB"/>
        </a:p>
      </dgm:t>
    </dgm:pt>
    <dgm:pt modelId="{3775B9EE-21BB-4C23-B091-F5723E3E2305}" type="sibTrans" cxnId="{9AFF4171-F2F6-49B0-BB78-4FB29A5485C9}">
      <dgm:prSet/>
      <dgm:spPr/>
      <dgm:t>
        <a:bodyPr/>
        <a:lstStyle/>
        <a:p>
          <a:endParaRPr lang="en-GB"/>
        </a:p>
      </dgm:t>
    </dgm:pt>
    <dgm:pt modelId="{DD8AB396-1A95-4003-B90D-3809AFE8B91B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Chairman</a:t>
          </a:r>
          <a:endParaRPr lang="en-GB" dirty="0">
            <a:latin typeface="+mj-lt"/>
          </a:endParaRPr>
        </a:p>
      </dgm:t>
    </dgm:pt>
    <dgm:pt modelId="{5298D53D-5FEB-4B57-8E73-1C28861250A8}" type="parTrans" cxnId="{583667A7-B572-4091-B18E-9B3EBF494C3A}">
      <dgm:prSet/>
      <dgm:spPr/>
      <dgm:t>
        <a:bodyPr/>
        <a:lstStyle/>
        <a:p>
          <a:endParaRPr lang="en-GB"/>
        </a:p>
      </dgm:t>
    </dgm:pt>
    <dgm:pt modelId="{B6D8B105-F73D-43B1-B7D8-74F6DB679374}" type="sibTrans" cxnId="{583667A7-B572-4091-B18E-9B3EBF494C3A}">
      <dgm:prSet/>
      <dgm:spPr/>
      <dgm:t>
        <a:bodyPr/>
        <a:lstStyle/>
        <a:p>
          <a:endParaRPr lang="en-GB"/>
        </a:p>
      </dgm:t>
    </dgm:pt>
    <dgm:pt modelId="{3944028A-FB25-4AA1-9FB9-3B963208047A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Dean of </a:t>
          </a:r>
          <a:r>
            <a:rPr lang="en-GB" dirty="0" err="1" smtClean="0">
              <a:latin typeface="+mj-lt"/>
            </a:rPr>
            <a:t>GS</a:t>
          </a:r>
          <a:endParaRPr lang="en-GB" dirty="0">
            <a:latin typeface="+mj-lt"/>
          </a:endParaRPr>
        </a:p>
      </dgm:t>
    </dgm:pt>
    <dgm:pt modelId="{4BD55F36-789F-4428-A514-8D0556256211}" type="parTrans" cxnId="{806E33CA-F0D9-42EC-953E-B9C75EB4128B}">
      <dgm:prSet/>
      <dgm:spPr/>
      <dgm:t>
        <a:bodyPr/>
        <a:lstStyle/>
        <a:p>
          <a:endParaRPr lang="en-GB"/>
        </a:p>
      </dgm:t>
    </dgm:pt>
    <dgm:pt modelId="{36F374CD-FA12-439B-BBC3-FDAA5E7133C8}" type="sibTrans" cxnId="{806E33CA-F0D9-42EC-953E-B9C75EB4128B}">
      <dgm:prSet/>
      <dgm:spPr/>
      <dgm:t>
        <a:bodyPr/>
        <a:lstStyle/>
        <a:p>
          <a:endParaRPr lang="en-GB"/>
        </a:p>
      </dgm:t>
    </dgm:pt>
    <dgm:pt modelId="{1EA7C134-8487-4829-8F6E-C3294C0E1F0D}" type="pres">
      <dgm:prSet presAssocID="{B1674AD8-831C-4631-8D54-1E0C5ACB38D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CD52989-BC4B-4271-AC0A-4E93A1A1AD6C}" type="pres">
      <dgm:prSet presAssocID="{B1674AD8-831C-4631-8D54-1E0C5ACB38DC}" presName="cycle" presStyleCnt="0"/>
      <dgm:spPr/>
    </dgm:pt>
    <dgm:pt modelId="{FEF69B91-F3BD-42D5-9843-7CFA0DA7911A}" type="pres">
      <dgm:prSet presAssocID="{B1674AD8-831C-4631-8D54-1E0C5ACB38DC}" presName="centerShape" presStyleCnt="0"/>
      <dgm:spPr/>
    </dgm:pt>
    <dgm:pt modelId="{E090F825-4FF6-4330-9ED2-F4DF314A88AE}" type="pres">
      <dgm:prSet presAssocID="{B1674AD8-831C-4631-8D54-1E0C5ACB38DC}" presName="connSite" presStyleLbl="node1" presStyleIdx="0" presStyleCnt="4"/>
      <dgm:spPr/>
    </dgm:pt>
    <dgm:pt modelId="{A052FE4E-EB91-48DC-808B-B1DFE10320B7}" type="pres">
      <dgm:prSet presAssocID="{B1674AD8-831C-4631-8D54-1E0C5ACB38DC}" presName="visible" presStyleLbl="node1" presStyleIdx="0" presStyleCnt="4" custScaleX="161789" custScaleY="173839" custLinFactNeighborX="-27784" custLinFactNeighborY="-3700"/>
      <dgm:spPr>
        <a:prstGeom prst="round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BC54A0C2-0EE2-48E2-9A02-D4AE0D1CDFAC}" type="pres">
      <dgm:prSet presAssocID="{889D7F5E-E3F0-4531-AF5D-6654BE167005}" presName="Name25" presStyleLbl="parChTrans1D1" presStyleIdx="0" presStyleCnt="3"/>
      <dgm:spPr/>
      <dgm:t>
        <a:bodyPr/>
        <a:lstStyle/>
        <a:p>
          <a:endParaRPr lang="en-GB"/>
        </a:p>
      </dgm:t>
    </dgm:pt>
    <dgm:pt modelId="{ED5E7328-67FC-49AB-B33F-5D3F7526F514}" type="pres">
      <dgm:prSet presAssocID="{CE1A4CC7-6752-4770-A4AF-DDB4F896B03A}" presName="node" presStyleCnt="0"/>
      <dgm:spPr/>
    </dgm:pt>
    <dgm:pt modelId="{B3DE24AE-6982-4E0F-B38A-03634E85BBAA}" type="pres">
      <dgm:prSet presAssocID="{CE1A4CC7-6752-4770-A4AF-DDB4F896B03A}" presName="parentNode" presStyleLbl="node1" presStyleIdx="1" presStyleCnt="4" custLinFactNeighborX="20511" custLinFactNeighborY="1112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1AEC473-1321-40D9-9A2E-E35FB13A302A}" type="pres">
      <dgm:prSet presAssocID="{CE1A4CC7-6752-4770-A4AF-DDB4F896B03A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F0BF3C2-B9A1-48CD-9885-D5277C6233E7}" type="pres">
      <dgm:prSet presAssocID="{2E41042B-C80C-4B58-A182-2388A37FDFA1}" presName="Name25" presStyleLbl="parChTrans1D1" presStyleIdx="1" presStyleCnt="3"/>
      <dgm:spPr/>
      <dgm:t>
        <a:bodyPr/>
        <a:lstStyle/>
        <a:p>
          <a:endParaRPr lang="en-GB"/>
        </a:p>
      </dgm:t>
    </dgm:pt>
    <dgm:pt modelId="{A48639C3-C9B0-4F75-A9F5-58D4309F31E2}" type="pres">
      <dgm:prSet presAssocID="{0F37EC03-BA1E-45A5-B66B-447AC25F00CA}" presName="node" presStyleCnt="0"/>
      <dgm:spPr/>
    </dgm:pt>
    <dgm:pt modelId="{897C1F99-C9E6-4EDE-A09B-EE3F9F14E1E6}" type="pres">
      <dgm:prSet presAssocID="{0F37EC03-BA1E-45A5-B66B-447AC25F00CA}" presName="parentNode" presStyleLbl="node1" presStyleIdx="2" presStyleCnt="4" custLinFactNeighborX="47299" custLinFactNeighborY="-132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C581D6-81C5-4678-BE38-5192733A4326}" type="pres">
      <dgm:prSet presAssocID="{0F37EC03-BA1E-45A5-B66B-447AC25F00CA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C959F5-41DE-4CAC-BD75-B44BB2D7500F}" type="pres">
      <dgm:prSet presAssocID="{7F284DFB-2D9B-4FB2-B9DB-672E14B84C1F}" presName="Name25" presStyleLbl="parChTrans1D1" presStyleIdx="2" presStyleCnt="3"/>
      <dgm:spPr/>
      <dgm:t>
        <a:bodyPr/>
        <a:lstStyle/>
        <a:p>
          <a:endParaRPr lang="en-GB"/>
        </a:p>
      </dgm:t>
    </dgm:pt>
    <dgm:pt modelId="{CB33D240-CF51-4FD6-9A18-5D12F955B779}" type="pres">
      <dgm:prSet presAssocID="{467EB42E-EE09-4AF3-A889-1D04D296DD1F}" presName="node" presStyleCnt="0"/>
      <dgm:spPr/>
    </dgm:pt>
    <dgm:pt modelId="{76A390AD-399F-4514-B1AE-D3A0FBDE7A1C}" type="pres">
      <dgm:prSet presAssocID="{467EB42E-EE09-4AF3-A889-1D04D296DD1F}" presName="parentNode" presStyleLbl="node1" presStyleIdx="3" presStyleCnt="4" custLinFactNeighborX="33574" custLinFactNeighborY="-1181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4A3700F-B294-489F-817C-E81E2225C483}" type="pres">
      <dgm:prSet presAssocID="{467EB42E-EE09-4AF3-A889-1D04D296DD1F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43D80D6-42AC-4AA0-A854-337F9A6A54B4}" srcId="{CE1A4CC7-6752-4770-A4AF-DDB4F896B03A}" destId="{3A8559FF-D3DF-4792-AC38-B3805FBD7B71}" srcOrd="0" destOrd="0" parTransId="{1471DD56-FB4C-4120-98B1-DF0B01FF6DEB}" sibTransId="{B89C518E-4A34-4AE3-B836-2CAB422D3E2D}"/>
    <dgm:cxn modelId="{F871F36A-550C-4589-9B7C-7E586581CF81}" type="presOf" srcId="{DD8AB396-1A95-4003-B90D-3809AFE8B91B}" destId="{C4A3700F-B294-489F-817C-E81E2225C483}" srcOrd="0" destOrd="1" presId="urn:microsoft.com/office/officeart/2005/8/layout/radial2"/>
    <dgm:cxn modelId="{535B5396-55F7-4BFE-9057-7681FA1D25AF}" srcId="{B1674AD8-831C-4631-8D54-1E0C5ACB38DC}" destId="{467EB42E-EE09-4AF3-A889-1D04D296DD1F}" srcOrd="2" destOrd="0" parTransId="{7F284DFB-2D9B-4FB2-B9DB-672E14B84C1F}" sibTransId="{BF47E2A0-F834-441A-B969-31DF3E04C8F8}"/>
    <dgm:cxn modelId="{89213077-7491-4811-8EFE-7DEDA15D83E9}" srcId="{CE1A4CC7-6752-4770-A4AF-DDB4F896B03A}" destId="{0180175B-343C-4251-8CAF-28CF10676AFF}" srcOrd="1" destOrd="0" parTransId="{CD863024-71EA-41A1-8067-F93A847DEEE3}" sibTransId="{13D4E899-C869-4891-BD00-27DF50DCD395}"/>
    <dgm:cxn modelId="{FC103FF2-46CA-43B6-975D-00C874991B86}" srcId="{CE1A4CC7-6752-4770-A4AF-DDB4F896B03A}" destId="{6A057570-0934-40B8-BCF2-F275252B633E}" srcOrd="3" destOrd="0" parTransId="{CC28EFD7-28DE-497C-ADDD-FB36EE4D3C50}" sibTransId="{C3957BCC-3A85-4E14-BD2E-BC10580CEEB4}"/>
    <dgm:cxn modelId="{102A44DD-D54E-4832-8251-04677A51E1D8}" type="presOf" srcId="{C396D09A-91A8-407D-817C-60C84FD6A8B1}" destId="{EEC581D6-81C5-4678-BE38-5192733A4326}" srcOrd="0" destOrd="2" presId="urn:microsoft.com/office/officeart/2005/8/layout/radial2"/>
    <dgm:cxn modelId="{468FEB71-E6B3-45F4-BF83-F402CA5D4E4D}" type="presOf" srcId="{467EB42E-EE09-4AF3-A889-1D04D296DD1F}" destId="{76A390AD-399F-4514-B1AE-D3A0FBDE7A1C}" srcOrd="0" destOrd="0" presId="urn:microsoft.com/office/officeart/2005/8/layout/radial2"/>
    <dgm:cxn modelId="{513BED8B-9F3A-4F3B-988A-5E1B6BF62BD5}" type="presOf" srcId="{6A057570-0934-40B8-BCF2-F275252B633E}" destId="{21AEC473-1321-40D9-9A2E-E35FB13A302A}" srcOrd="0" destOrd="3" presId="urn:microsoft.com/office/officeart/2005/8/layout/radial2"/>
    <dgm:cxn modelId="{ACC0EA82-232A-41D8-B022-BC62279DD30F}" srcId="{0F37EC03-BA1E-45A5-B66B-447AC25F00CA}" destId="{C396D09A-91A8-407D-817C-60C84FD6A8B1}" srcOrd="2" destOrd="0" parTransId="{2AB2B89C-E02A-4E56-BFFF-3568C9036EFA}" sibTransId="{079F5889-9729-4CA6-BCB8-06068DE33084}"/>
    <dgm:cxn modelId="{D7A8D376-EADA-43CB-B8A6-74B52B6B1F18}" type="presOf" srcId="{3A8559FF-D3DF-4792-AC38-B3805FBD7B71}" destId="{21AEC473-1321-40D9-9A2E-E35FB13A302A}" srcOrd="0" destOrd="0" presId="urn:microsoft.com/office/officeart/2005/8/layout/radial2"/>
    <dgm:cxn modelId="{C0B0FE9B-5F18-4A4C-810C-50BF7BDC414A}" type="presOf" srcId="{65885C64-2E9E-4266-924D-DE70F0777A56}" destId="{EEC581D6-81C5-4678-BE38-5192733A4326}" srcOrd="0" destOrd="0" presId="urn:microsoft.com/office/officeart/2005/8/layout/radial2"/>
    <dgm:cxn modelId="{DC679049-BC21-453E-B35A-A3CD695AC1A1}" srcId="{467EB42E-EE09-4AF3-A889-1D04D296DD1F}" destId="{7EAD5DDF-8C7E-4871-B7DD-50632F0089F8}" srcOrd="0" destOrd="0" parTransId="{C2263752-77CB-4D4C-A203-6AB114816DA6}" sibTransId="{DD07362D-9915-4BD6-B74E-45263167DFC2}"/>
    <dgm:cxn modelId="{EAD2D5A2-EDD9-48A0-93E2-897C5044A562}" type="presOf" srcId="{3944028A-FB25-4AA1-9FB9-3B963208047A}" destId="{C4A3700F-B294-489F-817C-E81E2225C483}" srcOrd="0" destOrd="2" presId="urn:microsoft.com/office/officeart/2005/8/layout/radial2"/>
    <dgm:cxn modelId="{EE99A18F-1F6B-4891-B32A-AB2D6909AE87}" type="presOf" srcId="{0180175B-343C-4251-8CAF-28CF10676AFF}" destId="{21AEC473-1321-40D9-9A2E-E35FB13A302A}" srcOrd="0" destOrd="1" presId="urn:microsoft.com/office/officeart/2005/8/layout/radial2"/>
    <dgm:cxn modelId="{A274C80A-E9AC-4B51-9E20-61EBAC45B66B}" type="presOf" srcId="{FDAA4DD6-F6FE-45CF-B6E6-4F61CDF9133C}" destId="{21AEC473-1321-40D9-9A2E-E35FB13A302A}" srcOrd="0" destOrd="2" presId="urn:microsoft.com/office/officeart/2005/8/layout/radial2"/>
    <dgm:cxn modelId="{9AFF4171-F2F6-49B0-BB78-4FB29A5485C9}" srcId="{0F37EC03-BA1E-45A5-B66B-447AC25F00CA}" destId="{9DBE85B9-A79B-48A5-904C-1CE9ADBA6255}" srcOrd="4" destOrd="0" parTransId="{20BB73ED-E4ED-4460-94CB-D45EED4A3CA8}" sibTransId="{3775B9EE-21BB-4C23-B091-F5723E3E2305}"/>
    <dgm:cxn modelId="{BF46726C-2395-49ED-A3CA-113E41ADBCCC}" type="presOf" srcId="{9DBE85B9-A79B-48A5-904C-1CE9ADBA6255}" destId="{EEC581D6-81C5-4678-BE38-5192733A4326}" srcOrd="0" destOrd="4" presId="urn:microsoft.com/office/officeart/2005/8/layout/radial2"/>
    <dgm:cxn modelId="{FD98BAC9-520E-4629-BA8F-22D5A73EFE69}" srcId="{CE1A4CC7-6752-4770-A4AF-DDB4F896B03A}" destId="{FDAA4DD6-F6FE-45CF-B6E6-4F61CDF9133C}" srcOrd="2" destOrd="0" parTransId="{140BD150-9560-40F8-AF67-D6AB04750BC6}" sibTransId="{DC551387-FD02-450B-9674-D162A5049DD5}"/>
    <dgm:cxn modelId="{6A791290-F8B4-4129-8269-4EDCC0D7E93C}" type="presOf" srcId="{B1674AD8-831C-4631-8D54-1E0C5ACB38DC}" destId="{1EA7C134-8487-4829-8F6E-C3294C0E1F0D}" srcOrd="0" destOrd="0" presId="urn:microsoft.com/office/officeart/2005/8/layout/radial2"/>
    <dgm:cxn modelId="{8E75C67E-A640-4748-B8C8-2DB184E4C603}" type="presOf" srcId="{2E41042B-C80C-4B58-A182-2388A37FDFA1}" destId="{CF0BF3C2-B9A1-48CD-9885-D5277C6233E7}" srcOrd="0" destOrd="0" presId="urn:microsoft.com/office/officeart/2005/8/layout/radial2"/>
    <dgm:cxn modelId="{2C74D1E5-260E-4B87-A6C8-E2DA934B977D}" type="presOf" srcId="{889D7F5E-E3F0-4531-AF5D-6654BE167005}" destId="{BC54A0C2-0EE2-48E2-9A02-D4AE0D1CDFAC}" srcOrd="0" destOrd="0" presId="urn:microsoft.com/office/officeart/2005/8/layout/radial2"/>
    <dgm:cxn modelId="{230E2313-F0D3-4ED5-815C-4FDDBAEC9C57}" type="presOf" srcId="{CE1A4CC7-6752-4770-A4AF-DDB4F896B03A}" destId="{B3DE24AE-6982-4E0F-B38A-03634E85BBAA}" srcOrd="0" destOrd="0" presId="urn:microsoft.com/office/officeart/2005/8/layout/radial2"/>
    <dgm:cxn modelId="{0F27DF32-590F-4A46-9AF4-939897A292F2}" type="presOf" srcId="{7EAD5DDF-8C7E-4871-B7DD-50632F0089F8}" destId="{C4A3700F-B294-489F-817C-E81E2225C483}" srcOrd="0" destOrd="0" presId="urn:microsoft.com/office/officeart/2005/8/layout/radial2"/>
    <dgm:cxn modelId="{809C91C6-AE4D-4E6A-9D8B-258485C7C89A}" srcId="{B1674AD8-831C-4631-8D54-1E0C5ACB38DC}" destId="{0F37EC03-BA1E-45A5-B66B-447AC25F00CA}" srcOrd="1" destOrd="0" parTransId="{2E41042B-C80C-4B58-A182-2388A37FDFA1}" sibTransId="{10742E1E-C137-42D8-AA61-750573AB7A0C}"/>
    <dgm:cxn modelId="{F2564C21-671C-4920-981F-BC28ED0AC2CE}" srcId="{0F37EC03-BA1E-45A5-B66B-447AC25F00CA}" destId="{B7124061-FAF8-40F1-827C-D8A75770D1DB}" srcOrd="1" destOrd="0" parTransId="{C068A3FE-8CEC-417C-AA0E-077BDF03FDED}" sibTransId="{B3871196-78B5-4581-9D8F-D32D49E6FDFD}"/>
    <dgm:cxn modelId="{7F44B6D4-8758-4BC9-8837-DE85BB7A71C0}" type="presOf" srcId="{0F37EC03-BA1E-45A5-B66B-447AC25F00CA}" destId="{897C1F99-C9E6-4EDE-A09B-EE3F9F14E1E6}" srcOrd="0" destOrd="0" presId="urn:microsoft.com/office/officeart/2005/8/layout/radial2"/>
    <dgm:cxn modelId="{14BA9211-CC1D-4DB2-AE6D-2BAD659C281B}" type="presOf" srcId="{A2FEAF1D-4F49-4F13-A274-B28AF1CAD6E0}" destId="{EEC581D6-81C5-4678-BE38-5192733A4326}" srcOrd="0" destOrd="3" presId="urn:microsoft.com/office/officeart/2005/8/layout/radial2"/>
    <dgm:cxn modelId="{81E58820-B188-46DD-BE83-B8FDD6041ACC}" srcId="{0F37EC03-BA1E-45A5-B66B-447AC25F00CA}" destId="{65885C64-2E9E-4266-924D-DE70F0777A56}" srcOrd="0" destOrd="0" parTransId="{66B59210-C603-42DE-BC94-267CA3CFC048}" sibTransId="{65CE22BE-8CEC-45A2-B163-8642256E921D}"/>
    <dgm:cxn modelId="{583667A7-B572-4091-B18E-9B3EBF494C3A}" srcId="{467EB42E-EE09-4AF3-A889-1D04D296DD1F}" destId="{DD8AB396-1A95-4003-B90D-3809AFE8B91B}" srcOrd="1" destOrd="0" parTransId="{5298D53D-5FEB-4B57-8E73-1C28861250A8}" sibTransId="{B6D8B105-F73D-43B1-B7D8-74F6DB679374}"/>
    <dgm:cxn modelId="{F39868D6-AD44-4825-81E8-7B6E9D219A81}" srcId="{B1674AD8-831C-4631-8D54-1E0C5ACB38DC}" destId="{CE1A4CC7-6752-4770-A4AF-DDB4F896B03A}" srcOrd="0" destOrd="0" parTransId="{889D7F5E-E3F0-4531-AF5D-6654BE167005}" sibTransId="{18E28B00-0833-409F-B2D2-E114B25AB085}"/>
    <dgm:cxn modelId="{806E33CA-F0D9-42EC-953E-B9C75EB4128B}" srcId="{467EB42E-EE09-4AF3-A889-1D04D296DD1F}" destId="{3944028A-FB25-4AA1-9FB9-3B963208047A}" srcOrd="2" destOrd="0" parTransId="{4BD55F36-789F-4428-A514-8D0556256211}" sibTransId="{36F374CD-FA12-439B-BBC3-FDAA5E7133C8}"/>
    <dgm:cxn modelId="{E0837071-50E4-43A1-892F-00BA5CACAC45}" srcId="{0F37EC03-BA1E-45A5-B66B-447AC25F00CA}" destId="{A2FEAF1D-4F49-4F13-A274-B28AF1CAD6E0}" srcOrd="3" destOrd="0" parTransId="{08E8E60E-7209-4DCD-98A6-5620951828AF}" sibTransId="{8ADA331C-15DF-420D-90C3-1E06D93AE720}"/>
    <dgm:cxn modelId="{BAE78199-2AF1-4F37-8430-D3A6F1944A2E}" type="presOf" srcId="{B7124061-FAF8-40F1-827C-D8A75770D1DB}" destId="{EEC581D6-81C5-4678-BE38-5192733A4326}" srcOrd="0" destOrd="1" presId="urn:microsoft.com/office/officeart/2005/8/layout/radial2"/>
    <dgm:cxn modelId="{BCBD42AE-1097-4C98-B145-EF3102D7F139}" type="presOf" srcId="{7F284DFB-2D9B-4FB2-B9DB-672E14B84C1F}" destId="{C3C959F5-41DE-4CAC-BD75-B44BB2D7500F}" srcOrd="0" destOrd="0" presId="urn:microsoft.com/office/officeart/2005/8/layout/radial2"/>
    <dgm:cxn modelId="{49377540-1096-4FE4-A110-AE58C9515295}" type="presParOf" srcId="{1EA7C134-8487-4829-8F6E-C3294C0E1F0D}" destId="{4CD52989-BC4B-4271-AC0A-4E93A1A1AD6C}" srcOrd="0" destOrd="0" presId="urn:microsoft.com/office/officeart/2005/8/layout/radial2"/>
    <dgm:cxn modelId="{A9C3FB11-1C79-4FF0-9990-C457DFD089B9}" type="presParOf" srcId="{4CD52989-BC4B-4271-AC0A-4E93A1A1AD6C}" destId="{FEF69B91-F3BD-42D5-9843-7CFA0DA7911A}" srcOrd="0" destOrd="0" presId="urn:microsoft.com/office/officeart/2005/8/layout/radial2"/>
    <dgm:cxn modelId="{450B1BA4-401C-4ABC-8620-61882DA127CF}" type="presParOf" srcId="{FEF69B91-F3BD-42D5-9843-7CFA0DA7911A}" destId="{E090F825-4FF6-4330-9ED2-F4DF314A88AE}" srcOrd="0" destOrd="0" presId="urn:microsoft.com/office/officeart/2005/8/layout/radial2"/>
    <dgm:cxn modelId="{D59571DC-DB8A-4D6B-9A37-E978E89FDAD9}" type="presParOf" srcId="{FEF69B91-F3BD-42D5-9843-7CFA0DA7911A}" destId="{A052FE4E-EB91-48DC-808B-B1DFE10320B7}" srcOrd="1" destOrd="0" presId="urn:microsoft.com/office/officeart/2005/8/layout/radial2"/>
    <dgm:cxn modelId="{D62F2669-1103-4D95-9DD6-BADBA906F21B}" type="presParOf" srcId="{4CD52989-BC4B-4271-AC0A-4E93A1A1AD6C}" destId="{BC54A0C2-0EE2-48E2-9A02-D4AE0D1CDFAC}" srcOrd="1" destOrd="0" presId="urn:microsoft.com/office/officeart/2005/8/layout/radial2"/>
    <dgm:cxn modelId="{ACDDD4AC-5907-416A-8126-8705AC79B23A}" type="presParOf" srcId="{4CD52989-BC4B-4271-AC0A-4E93A1A1AD6C}" destId="{ED5E7328-67FC-49AB-B33F-5D3F7526F514}" srcOrd="2" destOrd="0" presId="urn:microsoft.com/office/officeart/2005/8/layout/radial2"/>
    <dgm:cxn modelId="{AD854488-80BB-4035-BD57-B1B86645C144}" type="presParOf" srcId="{ED5E7328-67FC-49AB-B33F-5D3F7526F514}" destId="{B3DE24AE-6982-4E0F-B38A-03634E85BBAA}" srcOrd="0" destOrd="0" presId="urn:microsoft.com/office/officeart/2005/8/layout/radial2"/>
    <dgm:cxn modelId="{FFD946E6-CCF0-49D0-984E-39FEFA388F27}" type="presParOf" srcId="{ED5E7328-67FC-49AB-B33F-5D3F7526F514}" destId="{21AEC473-1321-40D9-9A2E-E35FB13A302A}" srcOrd="1" destOrd="0" presId="urn:microsoft.com/office/officeart/2005/8/layout/radial2"/>
    <dgm:cxn modelId="{8074E83C-828C-458C-AE17-BAEDF59A48EE}" type="presParOf" srcId="{4CD52989-BC4B-4271-AC0A-4E93A1A1AD6C}" destId="{CF0BF3C2-B9A1-48CD-9885-D5277C6233E7}" srcOrd="3" destOrd="0" presId="urn:microsoft.com/office/officeart/2005/8/layout/radial2"/>
    <dgm:cxn modelId="{99A110C8-E67A-4DE4-90CE-7A9E8EFAFFD7}" type="presParOf" srcId="{4CD52989-BC4B-4271-AC0A-4E93A1A1AD6C}" destId="{A48639C3-C9B0-4F75-A9F5-58D4309F31E2}" srcOrd="4" destOrd="0" presId="urn:microsoft.com/office/officeart/2005/8/layout/radial2"/>
    <dgm:cxn modelId="{BE976B1A-2772-4630-9580-97AF151DCBEF}" type="presParOf" srcId="{A48639C3-C9B0-4F75-A9F5-58D4309F31E2}" destId="{897C1F99-C9E6-4EDE-A09B-EE3F9F14E1E6}" srcOrd="0" destOrd="0" presId="urn:microsoft.com/office/officeart/2005/8/layout/radial2"/>
    <dgm:cxn modelId="{11F7BA27-2C1E-47AD-8866-F9BCDFF907F2}" type="presParOf" srcId="{A48639C3-C9B0-4F75-A9F5-58D4309F31E2}" destId="{EEC581D6-81C5-4678-BE38-5192733A4326}" srcOrd="1" destOrd="0" presId="urn:microsoft.com/office/officeart/2005/8/layout/radial2"/>
    <dgm:cxn modelId="{E463E620-DBB3-4F45-8095-28C2F1EA3324}" type="presParOf" srcId="{4CD52989-BC4B-4271-AC0A-4E93A1A1AD6C}" destId="{C3C959F5-41DE-4CAC-BD75-B44BB2D7500F}" srcOrd="5" destOrd="0" presId="urn:microsoft.com/office/officeart/2005/8/layout/radial2"/>
    <dgm:cxn modelId="{949A14F0-EE48-4E92-8490-178797FAEFF6}" type="presParOf" srcId="{4CD52989-BC4B-4271-AC0A-4E93A1A1AD6C}" destId="{CB33D240-CF51-4FD6-9A18-5D12F955B779}" srcOrd="6" destOrd="0" presId="urn:microsoft.com/office/officeart/2005/8/layout/radial2"/>
    <dgm:cxn modelId="{E6F0903B-FAA5-4A59-892B-D3ED0A0F4FE4}" type="presParOf" srcId="{CB33D240-CF51-4FD6-9A18-5D12F955B779}" destId="{76A390AD-399F-4514-B1AE-D3A0FBDE7A1C}" srcOrd="0" destOrd="0" presId="urn:microsoft.com/office/officeart/2005/8/layout/radial2"/>
    <dgm:cxn modelId="{2026363E-A5A8-4EF1-8F1B-0BE3FAE5A661}" type="presParOf" srcId="{CB33D240-CF51-4FD6-9A18-5D12F955B779}" destId="{C4A3700F-B294-489F-817C-E81E2225C483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1674AD8-831C-4631-8D54-1E0C5ACB38DC}" type="doc">
      <dgm:prSet loTypeId="urn:microsoft.com/office/officeart/2005/8/layout/radial2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E1A4CC7-6752-4770-A4AF-DDB4F896B03A}">
      <dgm:prSet phldrT="[Text]" custT="1"/>
      <dgm:spPr/>
      <dgm:t>
        <a:bodyPr/>
        <a:lstStyle/>
        <a:p>
          <a:r>
            <a:rPr lang="en-GB" sz="2400" dirty="0" smtClean="0">
              <a:solidFill>
                <a:schemeClr val="tx1"/>
              </a:solidFill>
              <a:latin typeface="+mj-lt"/>
            </a:rPr>
            <a:t>Simple Interface</a:t>
          </a:r>
          <a:endParaRPr lang="en-GB" sz="2400" dirty="0">
            <a:solidFill>
              <a:schemeClr val="tx1"/>
            </a:solidFill>
            <a:latin typeface="+mj-lt"/>
          </a:endParaRPr>
        </a:p>
      </dgm:t>
    </dgm:pt>
    <dgm:pt modelId="{889D7F5E-E3F0-4531-AF5D-6654BE167005}" type="parTrans" cxnId="{F39868D6-AD44-4825-81E8-7B6E9D219A8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8E28B00-0833-409F-B2D2-E114B25AB085}" type="sibTrans" cxnId="{F39868D6-AD44-4825-81E8-7B6E9D219A8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0F37EC03-BA1E-45A5-B66B-447AC25F00CA}">
      <dgm:prSet phldrT="[Text]" custT="1"/>
      <dgm:spPr/>
      <dgm:t>
        <a:bodyPr/>
        <a:lstStyle/>
        <a:p>
          <a:r>
            <a:rPr lang="en-GB" sz="2400" dirty="0" smtClean="0">
              <a:solidFill>
                <a:schemeClr val="tx1"/>
              </a:solidFill>
              <a:latin typeface="+mj-lt"/>
            </a:rPr>
            <a:t>Required Info</a:t>
          </a:r>
          <a:endParaRPr lang="en-GB" sz="2400" dirty="0">
            <a:solidFill>
              <a:schemeClr val="tx1"/>
            </a:solidFill>
            <a:latin typeface="+mj-lt"/>
          </a:endParaRPr>
        </a:p>
      </dgm:t>
    </dgm:pt>
    <dgm:pt modelId="{2E41042B-C80C-4B58-A182-2388A37FDFA1}" type="parTrans" cxnId="{809C91C6-AE4D-4E6A-9D8B-258485C7C89A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0742E1E-C137-42D8-AA61-750573AB7A0C}" type="sibTrans" cxnId="{809C91C6-AE4D-4E6A-9D8B-258485C7C89A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5885C64-2E9E-4266-924D-DE70F0777A56}">
      <dgm:prSet phldrT="[Text]" custT="1"/>
      <dgm:spPr/>
      <dgm:t>
        <a:bodyPr/>
        <a:lstStyle/>
        <a:p>
          <a:r>
            <a:rPr lang="en-GB" sz="1600" dirty="0" smtClean="0">
              <a:latin typeface="+mj-lt"/>
            </a:rPr>
            <a:t>Faculty ID</a:t>
          </a:r>
          <a:endParaRPr lang="en-GB" sz="1600" dirty="0">
            <a:latin typeface="+mj-lt"/>
          </a:endParaRPr>
        </a:p>
      </dgm:t>
    </dgm:pt>
    <dgm:pt modelId="{66B59210-C603-42DE-BC94-267CA3CFC048}" type="parTrans" cxnId="{81E58820-B188-46DD-BE83-B8FDD6041ACC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5CE22BE-8CEC-45A2-B163-8642256E921D}" type="sibTrans" cxnId="{81E58820-B188-46DD-BE83-B8FDD6041ACC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FDAA4DD6-F6FE-45CF-B6E6-4F61CDF9133C}">
      <dgm:prSet phldrT="[Text]" custT="1"/>
      <dgm:spPr/>
      <dgm:t>
        <a:bodyPr/>
        <a:lstStyle/>
        <a:p>
          <a:r>
            <a:rPr lang="en-GB" sz="1600" dirty="0" smtClean="0">
              <a:latin typeface="+mj-lt"/>
            </a:rPr>
            <a:t>Only necessary info is included.</a:t>
          </a:r>
          <a:endParaRPr lang="en-GB" sz="1600" dirty="0">
            <a:latin typeface="+mj-lt"/>
          </a:endParaRPr>
        </a:p>
      </dgm:t>
    </dgm:pt>
    <dgm:pt modelId="{140BD150-9560-40F8-AF67-D6AB04750BC6}" type="parTrans" cxnId="{FD98BAC9-520E-4629-BA8F-22D5A73EFE69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DC551387-FD02-450B-9674-D162A5049DD5}" type="sibTrans" cxnId="{FD98BAC9-520E-4629-BA8F-22D5A73EFE69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2405361D-7560-4ED0-8CF7-6D74B5861A26}">
      <dgm:prSet phldrT="[Text]" custT="1"/>
      <dgm:spPr/>
      <dgm:t>
        <a:bodyPr/>
        <a:lstStyle/>
        <a:p>
          <a:r>
            <a:rPr lang="en-GB" sz="1600" dirty="0" smtClean="0">
              <a:latin typeface="+mj-lt"/>
            </a:rPr>
            <a:t>Department</a:t>
          </a:r>
          <a:endParaRPr lang="en-GB" sz="1600" dirty="0">
            <a:latin typeface="+mj-lt"/>
          </a:endParaRPr>
        </a:p>
      </dgm:t>
    </dgm:pt>
    <dgm:pt modelId="{94F749CC-D416-4FAF-943F-CF928085A7F1}" type="parTrans" cxnId="{B4935960-A157-45FF-B916-6CDE3CDE4838}">
      <dgm:prSet/>
      <dgm:spPr/>
      <dgm:t>
        <a:bodyPr/>
        <a:lstStyle/>
        <a:p>
          <a:endParaRPr lang="en-GB"/>
        </a:p>
      </dgm:t>
    </dgm:pt>
    <dgm:pt modelId="{C7D3181F-5FBD-4CA4-BA9E-32B7DC40D81B}" type="sibTrans" cxnId="{B4935960-A157-45FF-B916-6CDE3CDE4838}">
      <dgm:prSet/>
      <dgm:spPr/>
      <dgm:t>
        <a:bodyPr/>
        <a:lstStyle/>
        <a:p>
          <a:endParaRPr lang="en-GB"/>
        </a:p>
      </dgm:t>
    </dgm:pt>
    <dgm:pt modelId="{CC8BD21F-8F39-4F95-9749-227552DB1E4D}">
      <dgm:prSet phldrT="[Text]" custT="1"/>
      <dgm:spPr/>
      <dgm:t>
        <a:bodyPr/>
        <a:lstStyle/>
        <a:p>
          <a:r>
            <a:rPr lang="en-GB" sz="1600" dirty="0" smtClean="0">
              <a:latin typeface="+mj-lt"/>
            </a:rPr>
            <a:t>Rank (be very accurate)</a:t>
          </a:r>
          <a:endParaRPr lang="en-GB" sz="1600" dirty="0">
            <a:latin typeface="+mj-lt"/>
          </a:endParaRPr>
        </a:p>
      </dgm:t>
    </dgm:pt>
    <dgm:pt modelId="{27CFC363-CC8E-43B5-8ED4-24B96A65E0CE}" type="parTrans" cxnId="{59B45862-EA8A-4231-9308-9DB598BE11C5}">
      <dgm:prSet/>
      <dgm:spPr/>
      <dgm:t>
        <a:bodyPr/>
        <a:lstStyle/>
        <a:p>
          <a:endParaRPr lang="en-GB"/>
        </a:p>
      </dgm:t>
    </dgm:pt>
    <dgm:pt modelId="{9F90654F-45AA-44A0-9A33-29409EADCBB7}" type="sibTrans" cxnId="{59B45862-EA8A-4231-9308-9DB598BE11C5}">
      <dgm:prSet/>
      <dgm:spPr/>
      <dgm:t>
        <a:bodyPr/>
        <a:lstStyle/>
        <a:p>
          <a:endParaRPr lang="en-GB"/>
        </a:p>
      </dgm:t>
    </dgm:pt>
    <dgm:pt modelId="{1EA7C134-8487-4829-8F6E-C3294C0E1F0D}" type="pres">
      <dgm:prSet presAssocID="{B1674AD8-831C-4631-8D54-1E0C5ACB38D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CD52989-BC4B-4271-AC0A-4E93A1A1AD6C}" type="pres">
      <dgm:prSet presAssocID="{B1674AD8-831C-4631-8D54-1E0C5ACB38DC}" presName="cycle" presStyleCnt="0"/>
      <dgm:spPr/>
    </dgm:pt>
    <dgm:pt modelId="{FEF69B91-F3BD-42D5-9843-7CFA0DA7911A}" type="pres">
      <dgm:prSet presAssocID="{B1674AD8-831C-4631-8D54-1E0C5ACB38DC}" presName="centerShape" presStyleCnt="0"/>
      <dgm:spPr/>
    </dgm:pt>
    <dgm:pt modelId="{E090F825-4FF6-4330-9ED2-F4DF314A88AE}" type="pres">
      <dgm:prSet presAssocID="{B1674AD8-831C-4631-8D54-1E0C5ACB38DC}" presName="connSite" presStyleLbl="node1" presStyleIdx="0" presStyleCnt="3"/>
      <dgm:spPr/>
    </dgm:pt>
    <dgm:pt modelId="{A052FE4E-EB91-48DC-808B-B1DFE10320B7}" type="pres">
      <dgm:prSet presAssocID="{B1674AD8-831C-4631-8D54-1E0C5ACB38DC}" presName="visible" presStyleLbl="node1" presStyleIdx="0" presStyleCnt="3" custScaleX="134762" custScaleY="79346" custLinFactNeighborX="-33162" custLinFactNeighborY="-3700"/>
      <dgm:spPr>
        <a:prstGeom prst="round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BC54A0C2-0EE2-48E2-9A02-D4AE0D1CDFAC}" type="pres">
      <dgm:prSet presAssocID="{889D7F5E-E3F0-4531-AF5D-6654BE167005}" presName="Name25" presStyleLbl="parChTrans1D1" presStyleIdx="0" presStyleCnt="2"/>
      <dgm:spPr/>
      <dgm:t>
        <a:bodyPr/>
        <a:lstStyle/>
        <a:p>
          <a:endParaRPr lang="en-GB"/>
        </a:p>
      </dgm:t>
    </dgm:pt>
    <dgm:pt modelId="{ED5E7328-67FC-49AB-B33F-5D3F7526F514}" type="pres">
      <dgm:prSet presAssocID="{CE1A4CC7-6752-4770-A4AF-DDB4F896B03A}" presName="node" presStyleCnt="0"/>
      <dgm:spPr/>
    </dgm:pt>
    <dgm:pt modelId="{B3DE24AE-6982-4E0F-B38A-03634E85BBAA}" type="pres">
      <dgm:prSet presAssocID="{CE1A4CC7-6752-4770-A4AF-DDB4F896B03A}" presName="parentNode" presStyleLbl="node1" presStyleIdx="1" presStyleCnt="3" custScaleX="91696" custLinFactNeighborX="25245" custLinFactNeighborY="1278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1AEC473-1321-40D9-9A2E-E35FB13A302A}" type="pres">
      <dgm:prSet presAssocID="{CE1A4CC7-6752-4770-A4AF-DDB4F896B03A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F0BF3C2-B9A1-48CD-9885-D5277C6233E7}" type="pres">
      <dgm:prSet presAssocID="{2E41042B-C80C-4B58-A182-2388A37FDFA1}" presName="Name25" presStyleLbl="parChTrans1D1" presStyleIdx="1" presStyleCnt="2"/>
      <dgm:spPr/>
      <dgm:t>
        <a:bodyPr/>
        <a:lstStyle/>
        <a:p>
          <a:endParaRPr lang="en-GB"/>
        </a:p>
      </dgm:t>
    </dgm:pt>
    <dgm:pt modelId="{A48639C3-C9B0-4F75-A9F5-58D4309F31E2}" type="pres">
      <dgm:prSet presAssocID="{0F37EC03-BA1E-45A5-B66B-447AC25F00CA}" presName="node" presStyleCnt="0"/>
      <dgm:spPr/>
    </dgm:pt>
    <dgm:pt modelId="{897C1F99-C9E6-4EDE-A09B-EE3F9F14E1E6}" type="pres">
      <dgm:prSet presAssocID="{0F37EC03-BA1E-45A5-B66B-447AC25F00CA}" presName="parentNode" presStyleLbl="node1" presStyleIdx="2" presStyleCnt="3" custLinFactNeighborX="36505" custLinFactNeighborY="-1128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C581D6-81C5-4678-BE38-5192733A4326}" type="pres">
      <dgm:prSet presAssocID="{0F37EC03-BA1E-45A5-B66B-447AC25F00CA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39868D6-AD44-4825-81E8-7B6E9D219A81}" srcId="{B1674AD8-831C-4631-8D54-1E0C5ACB38DC}" destId="{CE1A4CC7-6752-4770-A4AF-DDB4F896B03A}" srcOrd="0" destOrd="0" parTransId="{889D7F5E-E3F0-4531-AF5D-6654BE167005}" sibTransId="{18E28B00-0833-409F-B2D2-E114B25AB085}"/>
    <dgm:cxn modelId="{FD98BAC9-520E-4629-BA8F-22D5A73EFE69}" srcId="{CE1A4CC7-6752-4770-A4AF-DDB4F896B03A}" destId="{FDAA4DD6-F6FE-45CF-B6E6-4F61CDF9133C}" srcOrd="0" destOrd="0" parTransId="{140BD150-9560-40F8-AF67-D6AB04750BC6}" sibTransId="{DC551387-FD02-450B-9674-D162A5049DD5}"/>
    <dgm:cxn modelId="{661F3198-2CE3-4D28-89A9-90AE4D38E467}" type="presOf" srcId="{889D7F5E-E3F0-4531-AF5D-6654BE167005}" destId="{BC54A0C2-0EE2-48E2-9A02-D4AE0D1CDFAC}" srcOrd="0" destOrd="0" presId="urn:microsoft.com/office/officeart/2005/8/layout/radial2"/>
    <dgm:cxn modelId="{7E632FC5-17B1-45CE-AECA-C32D8D52642E}" type="presOf" srcId="{2405361D-7560-4ED0-8CF7-6D74B5861A26}" destId="{EEC581D6-81C5-4678-BE38-5192733A4326}" srcOrd="0" destOrd="1" presId="urn:microsoft.com/office/officeart/2005/8/layout/radial2"/>
    <dgm:cxn modelId="{AD2CAF13-BE4D-4787-9864-DD9AF7F83529}" type="presOf" srcId="{CC8BD21F-8F39-4F95-9749-227552DB1E4D}" destId="{EEC581D6-81C5-4678-BE38-5192733A4326}" srcOrd="0" destOrd="2" presId="urn:microsoft.com/office/officeart/2005/8/layout/radial2"/>
    <dgm:cxn modelId="{1EA027A1-CAF6-4D26-9A62-881BFCB60CD9}" type="presOf" srcId="{0F37EC03-BA1E-45A5-B66B-447AC25F00CA}" destId="{897C1F99-C9E6-4EDE-A09B-EE3F9F14E1E6}" srcOrd="0" destOrd="0" presId="urn:microsoft.com/office/officeart/2005/8/layout/radial2"/>
    <dgm:cxn modelId="{7FDDABB9-59E7-4328-8AB1-A6A2CB86351A}" type="presOf" srcId="{CE1A4CC7-6752-4770-A4AF-DDB4F896B03A}" destId="{B3DE24AE-6982-4E0F-B38A-03634E85BBAA}" srcOrd="0" destOrd="0" presId="urn:microsoft.com/office/officeart/2005/8/layout/radial2"/>
    <dgm:cxn modelId="{B4935960-A157-45FF-B916-6CDE3CDE4838}" srcId="{0F37EC03-BA1E-45A5-B66B-447AC25F00CA}" destId="{2405361D-7560-4ED0-8CF7-6D74B5861A26}" srcOrd="1" destOrd="0" parTransId="{94F749CC-D416-4FAF-943F-CF928085A7F1}" sibTransId="{C7D3181F-5FBD-4CA4-BA9E-32B7DC40D81B}"/>
    <dgm:cxn modelId="{59B45862-EA8A-4231-9308-9DB598BE11C5}" srcId="{0F37EC03-BA1E-45A5-B66B-447AC25F00CA}" destId="{CC8BD21F-8F39-4F95-9749-227552DB1E4D}" srcOrd="2" destOrd="0" parTransId="{27CFC363-CC8E-43B5-8ED4-24B96A65E0CE}" sibTransId="{9F90654F-45AA-44A0-9A33-29409EADCBB7}"/>
    <dgm:cxn modelId="{918BBDB7-451A-481B-A5A2-63AB26FD13AE}" type="presOf" srcId="{B1674AD8-831C-4631-8D54-1E0C5ACB38DC}" destId="{1EA7C134-8487-4829-8F6E-C3294C0E1F0D}" srcOrd="0" destOrd="0" presId="urn:microsoft.com/office/officeart/2005/8/layout/radial2"/>
    <dgm:cxn modelId="{809C91C6-AE4D-4E6A-9D8B-258485C7C89A}" srcId="{B1674AD8-831C-4631-8D54-1E0C5ACB38DC}" destId="{0F37EC03-BA1E-45A5-B66B-447AC25F00CA}" srcOrd="1" destOrd="0" parTransId="{2E41042B-C80C-4B58-A182-2388A37FDFA1}" sibTransId="{10742E1E-C137-42D8-AA61-750573AB7A0C}"/>
    <dgm:cxn modelId="{0123C722-091C-4159-AC7E-6A65EF6955D5}" type="presOf" srcId="{65885C64-2E9E-4266-924D-DE70F0777A56}" destId="{EEC581D6-81C5-4678-BE38-5192733A4326}" srcOrd="0" destOrd="0" presId="urn:microsoft.com/office/officeart/2005/8/layout/radial2"/>
    <dgm:cxn modelId="{9F3C7CE9-C2EE-4336-97A4-65AE2F006CBB}" type="presOf" srcId="{2E41042B-C80C-4B58-A182-2388A37FDFA1}" destId="{CF0BF3C2-B9A1-48CD-9885-D5277C6233E7}" srcOrd="0" destOrd="0" presId="urn:microsoft.com/office/officeart/2005/8/layout/radial2"/>
    <dgm:cxn modelId="{81E58820-B188-46DD-BE83-B8FDD6041ACC}" srcId="{0F37EC03-BA1E-45A5-B66B-447AC25F00CA}" destId="{65885C64-2E9E-4266-924D-DE70F0777A56}" srcOrd="0" destOrd="0" parTransId="{66B59210-C603-42DE-BC94-267CA3CFC048}" sibTransId="{65CE22BE-8CEC-45A2-B163-8642256E921D}"/>
    <dgm:cxn modelId="{5AFB0741-D330-4E96-ACB4-4157CE6A3AD2}" type="presOf" srcId="{FDAA4DD6-F6FE-45CF-B6E6-4F61CDF9133C}" destId="{21AEC473-1321-40D9-9A2E-E35FB13A302A}" srcOrd="0" destOrd="0" presId="urn:microsoft.com/office/officeart/2005/8/layout/radial2"/>
    <dgm:cxn modelId="{9A013329-4036-47BE-AB7A-DF84BD847B0F}" type="presParOf" srcId="{1EA7C134-8487-4829-8F6E-C3294C0E1F0D}" destId="{4CD52989-BC4B-4271-AC0A-4E93A1A1AD6C}" srcOrd="0" destOrd="0" presId="urn:microsoft.com/office/officeart/2005/8/layout/radial2"/>
    <dgm:cxn modelId="{92063CE8-AC62-4B91-AD98-F386CDAC4085}" type="presParOf" srcId="{4CD52989-BC4B-4271-AC0A-4E93A1A1AD6C}" destId="{FEF69B91-F3BD-42D5-9843-7CFA0DA7911A}" srcOrd="0" destOrd="0" presId="urn:microsoft.com/office/officeart/2005/8/layout/radial2"/>
    <dgm:cxn modelId="{FFEE29D4-8B30-44C2-8E0D-5E4D1741260D}" type="presParOf" srcId="{FEF69B91-F3BD-42D5-9843-7CFA0DA7911A}" destId="{E090F825-4FF6-4330-9ED2-F4DF314A88AE}" srcOrd="0" destOrd="0" presId="urn:microsoft.com/office/officeart/2005/8/layout/radial2"/>
    <dgm:cxn modelId="{8956FBAB-ED4F-4B21-9A9F-3BAA01665834}" type="presParOf" srcId="{FEF69B91-F3BD-42D5-9843-7CFA0DA7911A}" destId="{A052FE4E-EB91-48DC-808B-B1DFE10320B7}" srcOrd="1" destOrd="0" presId="urn:microsoft.com/office/officeart/2005/8/layout/radial2"/>
    <dgm:cxn modelId="{51BC6BDB-53BA-4BE2-962E-C47E0C53FACF}" type="presParOf" srcId="{4CD52989-BC4B-4271-AC0A-4E93A1A1AD6C}" destId="{BC54A0C2-0EE2-48E2-9A02-D4AE0D1CDFAC}" srcOrd="1" destOrd="0" presId="urn:microsoft.com/office/officeart/2005/8/layout/radial2"/>
    <dgm:cxn modelId="{98477E38-9EBB-4DD8-BB3D-1F09C701D467}" type="presParOf" srcId="{4CD52989-BC4B-4271-AC0A-4E93A1A1AD6C}" destId="{ED5E7328-67FC-49AB-B33F-5D3F7526F514}" srcOrd="2" destOrd="0" presId="urn:microsoft.com/office/officeart/2005/8/layout/radial2"/>
    <dgm:cxn modelId="{BA845090-1429-44EF-82BF-4D4F964DD09C}" type="presParOf" srcId="{ED5E7328-67FC-49AB-B33F-5D3F7526F514}" destId="{B3DE24AE-6982-4E0F-B38A-03634E85BBAA}" srcOrd="0" destOrd="0" presId="urn:microsoft.com/office/officeart/2005/8/layout/radial2"/>
    <dgm:cxn modelId="{A9175B6D-C79D-40B1-85A8-78E8217CEBBC}" type="presParOf" srcId="{ED5E7328-67FC-49AB-B33F-5D3F7526F514}" destId="{21AEC473-1321-40D9-9A2E-E35FB13A302A}" srcOrd="1" destOrd="0" presId="urn:microsoft.com/office/officeart/2005/8/layout/radial2"/>
    <dgm:cxn modelId="{306BAD58-D250-4576-9BEE-3F97581CA6CA}" type="presParOf" srcId="{4CD52989-BC4B-4271-AC0A-4E93A1A1AD6C}" destId="{CF0BF3C2-B9A1-48CD-9885-D5277C6233E7}" srcOrd="3" destOrd="0" presId="urn:microsoft.com/office/officeart/2005/8/layout/radial2"/>
    <dgm:cxn modelId="{5E0C2162-F5A4-48F9-B3E5-48197DAA4D98}" type="presParOf" srcId="{4CD52989-BC4B-4271-AC0A-4E93A1A1AD6C}" destId="{A48639C3-C9B0-4F75-A9F5-58D4309F31E2}" srcOrd="4" destOrd="0" presId="urn:microsoft.com/office/officeart/2005/8/layout/radial2"/>
    <dgm:cxn modelId="{552BCA9B-C69B-438D-A1E6-52074366427F}" type="presParOf" srcId="{A48639C3-C9B0-4F75-A9F5-58D4309F31E2}" destId="{897C1F99-C9E6-4EDE-A09B-EE3F9F14E1E6}" srcOrd="0" destOrd="0" presId="urn:microsoft.com/office/officeart/2005/8/layout/radial2"/>
    <dgm:cxn modelId="{B44B809A-3D58-4554-ABBE-6FA75A2174F4}" type="presParOf" srcId="{A48639C3-C9B0-4F75-A9F5-58D4309F31E2}" destId="{EEC581D6-81C5-4678-BE38-5192733A4326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94C1B3-6534-4C6F-B8C2-F9808C6FDDBF}">
      <dsp:nvSpPr>
        <dsp:cNvPr id="0" name=""/>
        <dsp:cNvSpPr/>
      </dsp:nvSpPr>
      <dsp:spPr>
        <a:xfrm>
          <a:off x="381005" y="0"/>
          <a:ext cx="2125979" cy="118109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>
              <a:solidFill>
                <a:schemeClr val="tx1"/>
              </a:solidFill>
              <a:latin typeface="+mj-lt"/>
            </a:rPr>
            <a:t>Degree Plan Submission</a:t>
          </a:r>
          <a:endParaRPr lang="en-GB" sz="3000" kern="1200" dirty="0">
            <a:solidFill>
              <a:schemeClr val="tx1"/>
            </a:solidFill>
            <a:latin typeface="+mj-lt"/>
          </a:endParaRPr>
        </a:p>
      </dsp:txBody>
      <dsp:txXfrm>
        <a:off x="415598" y="34593"/>
        <a:ext cx="2056793" cy="1111913"/>
      </dsp:txXfrm>
    </dsp:sp>
    <dsp:sp modelId="{E5633619-690B-4A1E-B993-9208597E35D3}">
      <dsp:nvSpPr>
        <dsp:cNvPr id="0" name=""/>
        <dsp:cNvSpPr/>
      </dsp:nvSpPr>
      <dsp:spPr>
        <a:xfrm rot="5400000">
          <a:off x="1222538" y="1210627"/>
          <a:ext cx="442912" cy="5314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300" kern="1200">
            <a:solidFill>
              <a:schemeClr val="tx1"/>
            </a:solidFill>
            <a:latin typeface="+mj-lt"/>
          </a:endParaRPr>
        </a:p>
      </dsp:txBody>
      <dsp:txXfrm rot="-5400000">
        <a:off x="1284546" y="1254918"/>
        <a:ext cx="318896" cy="310038"/>
      </dsp:txXfrm>
    </dsp:sp>
    <dsp:sp modelId="{601F86D6-C491-4F4E-9AD5-2BB62FF3C31E}">
      <dsp:nvSpPr>
        <dsp:cNvPr id="0" name=""/>
        <dsp:cNvSpPr/>
      </dsp:nvSpPr>
      <dsp:spPr>
        <a:xfrm>
          <a:off x="381005" y="1771649"/>
          <a:ext cx="2125979" cy="118109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>
              <a:solidFill>
                <a:schemeClr val="tx1"/>
              </a:solidFill>
              <a:latin typeface="+mj-lt"/>
            </a:rPr>
            <a:t>Thesis (MS and PhD)</a:t>
          </a:r>
          <a:endParaRPr lang="en-GB" sz="3000" kern="1200" dirty="0">
            <a:solidFill>
              <a:schemeClr val="tx1"/>
            </a:solidFill>
            <a:latin typeface="+mj-lt"/>
          </a:endParaRPr>
        </a:p>
      </dsp:txBody>
      <dsp:txXfrm>
        <a:off x="415598" y="1806242"/>
        <a:ext cx="2056793" cy="1111913"/>
      </dsp:txXfrm>
    </dsp:sp>
    <dsp:sp modelId="{42F43DB5-236E-4D43-A76B-CB2B1D8B60E1}">
      <dsp:nvSpPr>
        <dsp:cNvPr id="0" name=""/>
        <dsp:cNvSpPr/>
      </dsp:nvSpPr>
      <dsp:spPr>
        <a:xfrm rot="5400000">
          <a:off x="1222538" y="2982277"/>
          <a:ext cx="442912" cy="5314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300" kern="1200">
            <a:solidFill>
              <a:schemeClr val="tx1"/>
            </a:solidFill>
            <a:latin typeface="+mj-lt"/>
          </a:endParaRPr>
        </a:p>
      </dsp:txBody>
      <dsp:txXfrm rot="-5400000">
        <a:off x="1284546" y="3026568"/>
        <a:ext cx="318896" cy="310038"/>
      </dsp:txXfrm>
    </dsp:sp>
    <dsp:sp modelId="{4A57A3D0-0C05-4667-9F70-3BD179C22DFB}">
      <dsp:nvSpPr>
        <dsp:cNvPr id="0" name=""/>
        <dsp:cNvSpPr/>
      </dsp:nvSpPr>
      <dsp:spPr>
        <a:xfrm>
          <a:off x="381005" y="3543299"/>
          <a:ext cx="2125979" cy="118109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solidFill>
                <a:schemeClr val="tx1"/>
              </a:solidFill>
              <a:latin typeface="+mj-lt"/>
            </a:rPr>
            <a:t>Graduation</a:t>
          </a:r>
          <a:endParaRPr lang="en-GB" sz="3000" kern="1200" dirty="0">
            <a:solidFill>
              <a:schemeClr val="tx1"/>
            </a:solidFill>
            <a:latin typeface="+mj-lt"/>
          </a:endParaRPr>
        </a:p>
      </dsp:txBody>
      <dsp:txXfrm>
        <a:off x="415598" y="3577892"/>
        <a:ext cx="2056793" cy="111191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ADC7DC-C71A-42C9-AE27-519AFA085594}">
      <dsp:nvSpPr>
        <dsp:cNvPr id="0" name=""/>
        <dsp:cNvSpPr/>
      </dsp:nvSpPr>
      <dsp:spPr>
        <a:xfrm rot="1888353">
          <a:off x="3169146" y="3220715"/>
          <a:ext cx="1341298" cy="48691"/>
        </a:xfrm>
        <a:custGeom>
          <a:avLst/>
          <a:gdLst/>
          <a:ahLst/>
          <a:cxnLst/>
          <a:rect l="0" t="0" r="0" b="0"/>
          <a:pathLst>
            <a:path>
              <a:moveTo>
                <a:pt x="0" y="24345"/>
              </a:moveTo>
              <a:lnTo>
                <a:pt x="1341298" y="243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0BF3C2-B9A1-48CD-9885-D5277C6233E7}">
      <dsp:nvSpPr>
        <dsp:cNvPr id="0" name=""/>
        <dsp:cNvSpPr/>
      </dsp:nvSpPr>
      <dsp:spPr>
        <a:xfrm rot="21405508">
          <a:off x="3266754" y="2293048"/>
          <a:ext cx="1313752" cy="48691"/>
        </a:xfrm>
        <a:custGeom>
          <a:avLst/>
          <a:gdLst/>
          <a:ahLst/>
          <a:cxnLst/>
          <a:rect l="0" t="0" r="0" b="0"/>
          <a:pathLst>
            <a:path>
              <a:moveTo>
                <a:pt x="0" y="24345"/>
              </a:moveTo>
              <a:lnTo>
                <a:pt x="1313752" y="243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54A0C2-0EE2-48E2-9A02-D4AE0D1CDFAC}">
      <dsp:nvSpPr>
        <dsp:cNvPr id="0" name=""/>
        <dsp:cNvSpPr/>
      </dsp:nvSpPr>
      <dsp:spPr>
        <a:xfrm rot="19489237">
          <a:off x="3160058" y="1466522"/>
          <a:ext cx="1179834" cy="48691"/>
        </a:xfrm>
        <a:custGeom>
          <a:avLst/>
          <a:gdLst/>
          <a:ahLst/>
          <a:cxnLst/>
          <a:rect l="0" t="0" r="0" b="0"/>
          <a:pathLst>
            <a:path>
              <a:moveTo>
                <a:pt x="0" y="24345"/>
              </a:moveTo>
              <a:lnTo>
                <a:pt x="1179834" y="243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52FE4E-EB91-48DC-808B-B1DFE10320B7}">
      <dsp:nvSpPr>
        <dsp:cNvPr id="0" name=""/>
        <dsp:cNvSpPr/>
      </dsp:nvSpPr>
      <dsp:spPr>
        <a:xfrm>
          <a:off x="812078" y="1102381"/>
          <a:ext cx="3199057" cy="2424999"/>
        </a:xfrm>
        <a:prstGeom prst="round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3DE24AE-6982-4E0F-B38A-03634E85BBAA}">
      <dsp:nvSpPr>
        <dsp:cNvPr id="0" name=""/>
        <dsp:cNvSpPr/>
      </dsp:nvSpPr>
      <dsp:spPr>
        <a:xfrm>
          <a:off x="4105646" y="59381"/>
          <a:ext cx="1385173" cy="138517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solidFill>
                <a:schemeClr val="tx1"/>
              </a:solidFill>
              <a:latin typeface="+mj-lt"/>
            </a:rPr>
            <a:t>Familiar Interface</a:t>
          </a:r>
          <a:endParaRPr lang="en-GB" sz="2000" kern="1200" dirty="0">
            <a:solidFill>
              <a:schemeClr val="tx1"/>
            </a:solidFill>
            <a:latin typeface="+mj-lt"/>
          </a:endParaRPr>
        </a:p>
      </dsp:txBody>
      <dsp:txXfrm>
        <a:off x="4308500" y="262235"/>
        <a:ext cx="979465" cy="979465"/>
      </dsp:txXfrm>
    </dsp:sp>
    <dsp:sp modelId="{21AEC473-1321-40D9-9A2E-E35FB13A302A}">
      <dsp:nvSpPr>
        <dsp:cNvPr id="0" name=""/>
        <dsp:cNvSpPr/>
      </dsp:nvSpPr>
      <dsp:spPr>
        <a:xfrm>
          <a:off x="5629337" y="59381"/>
          <a:ext cx="2077759" cy="13851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>
              <a:latin typeface="+mj-lt"/>
            </a:rPr>
            <a:t>Similar to the old        paper-based forms</a:t>
          </a:r>
          <a:endParaRPr lang="en-GB" sz="1800" kern="1200" dirty="0">
            <a:latin typeface="+mj-lt"/>
          </a:endParaRPr>
        </a:p>
      </dsp:txBody>
      <dsp:txXfrm>
        <a:off x="5629337" y="59381"/>
        <a:ext cx="2077759" cy="1385173"/>
      </dsp:txXfrm>
    </dsp:sp>
    <dsp:sp modelId="{897C1F99-C9E6-4EDE-A09B-EE3F9F14E1E6}">
      <dsp:nvSpPr>
        <dsp:cNvPr id="0" name=""/>
        <dsp:cNvSpPr/>
      </dsp:nvSpPr>
      <dsp:spPr>
        <a:xfrm>
          <a:off x="4578347" y="1548501"/>
          <a:ext cx="1385173" cy="138517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solidFill>
                <a:schemeClr val="tx1"/>
              </a:solidFill>
              <a:latin typeface="+mj-lt"/>
            </a:rPr>
            <a:t>Required Info</a:t>
          </a:r>
          <a:endParaRPr lang="en-GB" sz="2000" kern="1200" dirty="0">
            <a:solidFill>
              <a:schemeClr val="tx1"/>
            </a:solidFill>
            <a:latin typeface="+mj-lt"/>
          </a:endParaRPr>
        </a:p>
      </dsp:txBody>
      <dsp:txXfrm>
        <a:off x="4781201" y="1751355"/>
        <a:ext cx="979465" cy="979465"/>
      </dsp:txXfrm>
    </dsp:sp>
    <dsp:sp modelId="{EEC581D6-81C5-4678-BE38-5192733A4326}">
      <dsp:nvSpPr>
        <dsp:cNvPr id="0" name=""/>
        <dsp:cNvSpPr/>
      </dsp:nvSpPr>
      <dsp:spPr>
        <a:xfrm>
          <a:off x="6102038" y="1548501"/>
          <a:ext cx="2077759" cy="13851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Faulty IDs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Role in Committee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Ranks (be accurate)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Thesis Title</a:t>
          </a:r>
          <a:endParaRPr lang="en-GB" sz="1600" kern="1200" dirty="0">
            <a:latin typeface="+mj-lt"/>
          </a:endParaRPr>
        </a:p>
      </dsp:txBody>
      <dsp:txXfrm>
        <a:off x="6102038" y="1548501"/>
        <a:ext cx="2077759" cy="1385173"/>
      </dsp:txXfrm>
    </dsp:sp>
    <dsp:sp modelId="{A779F2D5-5B17-4AA9-A353-55FF93A7EF1A}">
      <dsp:nvSpPr>
        <dsp:cNvPr id="0" name=""/>
        <dsp:cNvSpPr/>
      </dsp:nvSpPr>
      <dsp:spPr>
        <a:xfrm>
          <a:off x="4296856" y="3276605"/>
          <a:ext cx="1451772" cy="138517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solidFill>
                <a:schemeClr val="tx1"/>
              </a:solidFill>
              <a:latin typeface="+mj-lt"/>
            </a:rPr>
            <a:t>Uploading Files</a:t>
          </a:r>
          <a:endParaRPr lang="en-GB" sz="1900" kern="1200" dirty="0">
            <a:solidFill>
              <a:schemeClr val="tx1"/>
            </a:solidFill>
            <a:latin typeface="+mj-lt"/>
          </a:endParaRPr>
        </a:p>
      </dsp:txBody>
      <dsp:txXfrm>
        <a:off x="4509463" y="3479459"/>
        <a:ext cx="1026558" cy="979465"/>
      </dsp:txXfrm>
    </dsp:sp>
    <dsp:sp modelId="{05B8C6E9-F699-43BC-8AD3-56EB74CCF064}">
      <dsp:nvSpPr>
        <dsp:cNvPr id="0" name=""/>
        <dsp:cNvSpPr/>
      </dsp:nvSpPr>
      <dsp:spPr>
        <a:xfrm>
          <a:off x="5803896" y="3276605"/>
          <a:ext cx="2177658" cy="13851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Proposal file (pdf)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Similarity Report (pdf)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Turn-it-in or </a:t>
          </a:r>
          <a:r>
            <a:rPr lang="en-GB" sz="1600" kern="1200" dirty="0" err="1" smtClean="0">
              <a:latin typeface="+mj-lt"/>
            </a:rPr>
            <a:t>iThunticate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Max 15% will be allowed excluding references</a:t>
          </a:r>
          <a:endParaRPr lang="en-GB" sz="1600" kern="1200" dirty="0">
            <a:latin typeface="+mj-lt"/>
          </a:endParaRPr>
        </a:p>
      </dsp:txBody>
      <dsp:txXfrm>
        <a:off x="5803896" y="3276605"/>
        <a:ext cx="2177658" cy="138517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C959F5-41DE-4CAC-BD75-B44BB2D7500F}">
      <dsp:nvSpPr>
        <dsp:cNvPr id="0" name=""/>
        <dsp:cNvSpPr/>
      </dsp:nvSpPr>
      <dsp:spPr>
        <a:xfrm rot="1872604">
          <a:off x="3262517" y="3217966"/>
          <a:ext cx="1364433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1364433" y="245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0BF3C2-B9A1-48CD-9885-D5277C6233E7}">
      <dsp:nvSpPr>
        <dsp:cNvPr id="0" name=""/>
        <dsp:cNvSpPr/>
      </dsp:nvSpPr>
      <dsp:spPr>
        <a:xfrm rot="21473915">
          <a:off x="3360759" y="2319287"/>
          <a:ext cx="1466914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1466914" y="245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54A0C2-0EE2-48E2-9A02-D4AE0D1CDFAC}">
      <dsp:nvSpPr>
        <dsp:cNvPr id="0" name=""/>
        <dsp:cNvSpPr/>
      </dsp:nvSpPr>
      <dsp:spPr>
        <a:xfrm rot="19598487">
          <a:off x="3253153" y="1483983"/>
          <a:ext cx="1312247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1312247" y="245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52FE4E-EB91-48DC-808B-B1DFE10320B7}">
      <dsp:nvSpPr>
        <dsp:cNvPr id="0" name=""/>
        <dsp:cNvSpPr/>
      </dsp:nvSpPr>
      <dsp:spPr>
        <a:xfrm>
          <a:off x="0" y="362865"/>
          <a:ext cx="3728474" cy="3904333"/>
        </a:xfrm>
        <a:prstGeom prst="round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3DE24AE-6982-4E0F-B38A-03634E85BBAA}">
      <dsp:nvSpPr>
        <dsp:cNvPr id="0" name=""/>
        <dsp:cNvSpPr/>
      </dsp:nvSpPr>
      <dsp:spPr>
        <a:xfrm>
          <a:off x="4343397" y="76196"/>
          <a:ext cx="1382717" cy="138271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1"/>
              </a:solidFill>
              <a:latin typeface="+mj-lt"/>
            </a:rPr>
            <a:t>Simple Interface</a:t>
          </a:r>
          <a:endParaRPr lang="en-GB" sz="1800" kern="1200" dirty="0">
            <a:solidFill>
              <a:schemeClr val="tx1"/>
            </a:solidFill>
            <a:latin typeface="+mj-lt"/>
          </a:endParaRPr>
        </a:p>
      </dsp:txBody>
      <dsp:txXfrm>
        <a:off x="4545891" y="278690"/>
        <a:ext cx="977729" cy="977729"/>
      </dsp:txXfrm>
    </dsp:sp>
    <dsp:sp modelId="{21AEC473-1321-40D9-9A2E-E35FB13A302A}">
      <dsp:nvSpPr>
        <dsp:cNvPr id="0" name=""/>
        <dsp:cNvSpPr/>
      </dsp:nvSpPr>
      <dsp:spPr>
        <a:xfrm>
          <a:off x="5864386" y="76196"/>
          <a:ext cx="2074076" cy="13827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Only necessary info is included.</a:t>
          </a:r>
          <a:endParaRPr lang="en-GB" sz="1600" kern="1200" dirty="0">
            <a:latin typeface="+mj-lt"/>
          </a:endParaRPr>
        </a:p>
      </dsp:txBody>
      <dsp:txXfrm>
        <a:off x="5864386" y="76196"/>
        <a:ext cx="2074076" cy="1382717"/>
      </dsp:txXfrm>
    </dsp:sp>
    <dsp:sp modelId="{897C1F99-C9E6-4EDE-A09B-EE3F9F14E1E6}">
      <dsp:nvSpPr>
        <dsp:cNvPr id="0" name=""/>
        <dsp:cNvSpPr/>
      </dsp:nvSpPr>
      <dsp:spPr>
        <a:xfrm>
          <a:off x="4826715" y="1600204"/>
          <a:ext cx="1382717" cy="138271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1"/>
              </a:solidFill>
              <a:latin typeface="+mj-lt"/>
            </a:rPr>
            <a:t>Validated Checklist</a:t>
          </a:r>
          <a:endParaRPr lang="en-GB" sz="1800" kern="1200" dirty="0">
            <a:solidFill>
              <a:schemeClr val="tx1"/>
            </a:solidFill>
            <a:latin typeface="+mj-lt"/>
          </a:endParaRPr>
        </a:p>
      </dsp:txBody>
      <dsp:txXfrm>
        <a:off x="5029209" y="1802698"/>
        <a:ext cx="977729" cy="977729"/>
      </dsp:txXfrm>
    </dsp:sp>
    <dsp:sp modelId="{EEC581D6-81C5-4678-BE38-5192733A4326}">
      <dsp:nvSpPr>
        <dsp:cNvPr id="0" name=""/>
        <dsp:cNvSpPr/>
      </dsp:nvSpPr>
      <dsp:spPr>
        <a:xfrm>
          <a:off x="6347704" y="1600204"/>
          <a:ext cx="2074076" cy="13827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All pre-requisites of Thesis Defense are validated before submission.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Fast feedback about missing requirements. </a:t>
          </a:r>
          <a:endParaRPr lang="en-GB" sz="1600" kern="1200" dirty="0">
            <a:latin typeface="+mj-lt"/>
          </a:endParaRPr>
        </a:p>
      </dsp:txBody>
      <dsp:txXfrm>
        <a:off x="6347704" y="1600204"/>
        <a:ext cx="2074076" cy="1382717"/>
      </dsp:txXfrm>
    </dsp:sp>
    <dsp:sp modelId="{76A390AD-399F-4514-B1AE-D3A0FBDE7A1C}">
      <dsp:nvSpPr>
        <dsp:cNvPr id="0" name=""/>
        <dsp:cNvSpPr/>
      </dsp:nvSpPr>
      <dsp:spPr>
        <a:xfrm>
          <a:off x="4428158" y="3262884"/>
          <a:ext cx="1382717" cy="138271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1"/>
              </a:solidFill>
              <a:latin typeface="+mj-lt"/>
            </a:rPr>
            <a:t>Required Info</a:t>
          </a:r>
          <a:endParaRPr lang="en-GB" sz="1800" kern="1200" dirty="0">
            <a:solidFill>
              <a:schemeClr val="tx1"/>
            </a:solidFill>
            <a:latin typeface="+mj-lt"/>
          </a:endParaRPr>
        </a:p>
      </dsp:txBody>
      <dsp:txXfrm>
        <a:off x="4630652" y="3465378"/>
        <a:ext cx="977729" cy="977729"/>
      </dsp:txXfrm>
    </dsp:sp>
    <dsp:sp modelId="{C4A3700F-B294-489F-817C-E81E2225C483}">
      <dsp:nvSpPr>
        <dsp:cNvPr id="0" name=""/>
        <dsp:cNvSpPr/>
      </dsp:nvSpPr>
      <dsp:spPr>
        <a:xfrm>
          <a:off x="5949147" y="3262884"/>
          <a:ext cx="2074076" cy="13827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err="1" smtClean="0">
              <a:latin typeface="+mj-lt"/>
            </a:rPr>
            <a:t>Defense</a:t>
          </a:r>
          <a:r>
            <a:rPr lang="en-GB" sz="1400" kern="1200" dirty="0" smtClean="0">
              <a:latin typeface="+mj-lt"/>
            </a:rPr>
            <a:t> Info:</a:t>
          </a:r>
          <a:endParaRPr lang="en-GB" sz="1400" kern="1200" dirty="0">
            <a:latin typeface="+mj-lt"/>
          </a:endParaRP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latin typeface="+mj-lt"/>
            </a:rPr>
            <a:t>Time, Date, Location</a:t>
          </a:r>
          <a:endParaRPr lang="en-GB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latin typeface="+mj-lt"/>
            </a:rPr>
            <a:t>Published/accepted ISI Journal Publications  (only) resulted from Thesis work.</a:t>
          </a:r>
          <a:endParaRPr lang="en-GB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latin typeface="+mj-lt"/>
            </a:rPr>
            <a:t>Request should reach </a:t>
          </a:r>
          <a:r>
            <a:rPr lang="en-GB" sz="1400" kern="1200" dirty="0" err="1" smtClean="0">
              <a:latin typeface="+mj-lt"/>
            </a:rPr>
            <a:t>DGS</a:t>
          </a:r>
          <a:r>
            <a:rPr lang="en-GB" sz="1400" kern="1200" dirty="0" smtClean="0">
              <a:latin typeface="+mj-lt"/>
            </a:rPr>
            <a:t> at least 2 weeks before the intended date of </a:t>
          </a:r>
          <a:r>
            <a:rPr lang="en-GB" sz="1400" kern="1200" dirty="0" err="1" smtClean="0">
              <a:latin typeface="+mj-lt"/>
            </a:rPr>
            <a:t>defense</a:t>
          </a:r>
          <a:r>
            <a:rPr lang="en-GB" sz="1400" kern="1200" dirty="0" smtClean="0">
              <a:latin typeface="+mj-lt"/>
            </a:rPr>
            <a:t>.</a:t>
          </a:r>
          <a:endParaRPr lang="en-GB" sz="1400" kern="1200" dirty="0">
            <a:latin typeface="+mj-lt"/>
          </a:endParaRPr>
        </a:p>
      </dsp:txBody>
      <dsp:txXfrm>
        <a:off x="5949147" y="3262884"/>
        <a:ext cx="2074076" cy="138271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DC2BDD-59D0-4D07-9C07-6F3FA18D22E4}">
      <dsp:nvSpPr>
        <dsp:cNvPr id="0" name=""/>
        <dsp:cNvSpPr/>
      </dsp:nvSpPr>
      <dsp:spPr>
        <a:xfrm>
          <a:off x="3379408" y="1653539"/>
          <a:ext cx="1417320" cy="1417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err="1" smtClean="0">
              <a:solidFill>
                <a:schemeClr val="tx1"/>
              </a:solidFill>
            </a:rPr>
            <a:t>GradWeb</a:t>
          </a:r>
          <a:endParaRPr lang="en-GB" sz="1600" kern="1200" dirty="0" smtClean="0">
            <a:solidFill>
              <a:schemeClr val="tx1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(New services under development)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3448596" y="1722727"/>
        <a:ext cx="1278944" cy="1278944"/>
      </dsp:txXfrm>
    </dsp:sp>
    <dsp:sp modelId="{45365690-ADA9-4B64-8D06-6EF731A28315}">
      <dsp:nvSpPr>
        <dsp:cNvPr id="0" name=""/>
        <dsp:cNvSpPr/>
      </dsp:nvSpPr>
      <dsp:spPr>
        <a:xfrm rot="16200000">
          <a:off x="3736303" y="1301775"/>
          <a:ext cx="70352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0352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0F5DC3-BB5D-4CC7-A69C-2C565791ECF1}">
      <dsp:nvSpPr>
        <dsp:cNvPr id="0" name=""/>
        <dsp:cNvSpPr/>
      </dsp:nvSpPr>
      <dsp:spPr>
        <a:xfrm>
          <a:off x="2640268" y="406"/>
          <a:ext cx="2895600" cy="9496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Progress report for students exceeding degree completion time limit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2686624" y="46762"/>
        <a:ext cx="2802888" cy="856892"/>
      </dsp:txXfrm>
    </dsp:sp>
    <dsp:sp modelId="{C0F4D300-B945-45D3-941F-240BA53B232F}">
      <dsp:nvSpPr>
        <dsp:cNvPr id="0" name=""/>
        <dsp:cNvSpPr/>
      </dsp:nvSpPr>
      <dsp:spPr>
        <a:xfrm rot="20305368">
          <a:off x="4766393" y="1922754"/>
          <a:ext cx="86576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6576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0B70AF-85D4-4A20-A898-E4D6FDED7689}">
      <dsp:nvSpPr>
        <dsp:cNvPr id="0" name=""/>
        <dsp:cNvSpPr/>
      </dsp:nvSpPr>
      <dsp:spPr>
        <a:xfrm>
          <a:off x="5601819" y="990601"/>
          <a:ext cx="1122498" cy="110200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Graduation processing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5655614" y="1044396"/>
        <a:ext cx="1014908" cy="994416"/>
      </dsp:txXfrm>
    </dsp:sp>
    <dsp:sp modelId="{1FB8F59F-AFBE-4D34-93F9-7E45554F023F}">
      <dsp:nvSpPr>
        <dsp:cNvPr id="0" name=""/>
        <dsp:cNvSpPr/>
      </dsp:nvSpPr>
      <dsp:spPr>
        <a:xfrm rot="1195236">
          <a:off x="4765934" y="2794374"/>
          <a:ext cx="102932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2932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39C701-F4F9-40C0-8FE2-E765F1CBEB54}">
      <dsp:nvSpPr>
        <dsp:cNvPr id="0" name=""/>
        <dsp:cNvSpPr/>
      </dsp:nvSpPr>
      <dsp:spPr>
        <a:xfrm>
          <a:off x="5764468" y="2666997"/>
          <a:ext cx="949604" cy="9496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Oral Defence Report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5810824" y="2713353"/>
        <a:ext cx="856892" cy="856892"/>
      </dsp:txXfrm>
    </dsp:sp>
    <dsp:sp modelId="{DBFD85E6-EF18-46D7-90F6-6283E1813362}">
      <dsp:nvSpPr>
        <dsp:cNvPr id="0" name=""/>
        <dsp:cNvSpPr/>
      </dsp:nvSpPr>
      <dsp:spPr>
        <a:xfrm rot="5400000">
          <a:off x="3736303" y="3422624"/>
          <a:ext cx="70352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0352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277A77-49CB-4337-BC59-9D6A8B06402A}">
      <dsp:nvSpPr>
        <dsp:cNvPr id="0" name=""/>
        <dsp:cNvSpPr/>
      </dsp:nvSpPr>
      <dsp:spPr>
        <a:xfrm>
          <a:off x="2868866" y="3774389"/>
          <a:ext cx="2438403" cy="9496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Tuition Fee Statement for part-time graduate students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2915222" y="3820745"/>
        <a:ext cx="2345691" cy="856892"/>
      </dsp:txXfrm>
    </dsp:sp>
    <dsp:sp modelId="{B6212564-F7A2-4CBD-9711-B3B5C94E5712}">
      <dsp:nvSpPr>
        <dsp:cNvPr id="0" name=""/>
        <dsp:cNvSpPr/>
      </dsp:nvSpPr>
      <dsp:spPr>
        <a:xfrm rot="9809370">
          <a:off x="2460524" y="2705573"/>
          <a:ext cx="93822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38227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BF0CB0-462C-4882-BF86-0215D153C546}">
      <dsp:nvSpPr>
        <dsp:cNvPr id="0" name=""/>
        <dsp:cNvSpPr/>
      </dsp:nvSpPr>
      <dsp:spPr>
        <a:xfrm>
          <a:off x="1464293" y="2438398"/>
          <a:ext cx="1015573" cy="11020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Re-admission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1513869" y="2487974"/>
        <a:ext cx="916421" cy="1002863"/>
      </dsp:txXfrm>
    </dsp:sp>
    <dsp:sp modelId="{096C7255-65F4-4DCA-BC60-3B8A45053EA4}">
      <dsp:nvSpPr>
        <dsp:cNvPr id="0" name=""/>
        <dsp:cNvSpPr/>
      </dsp:nvSpPr>
      <dsp:spPr>
        <a:xfrm rot="12071790">
          <a:off x="2413039" y="1906558"/>
          <a:ext cx="100020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0020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02F93C-FE9E-4377-B0FB-206DEF5605EC}">
      <dsp:nvSpPr>
        <dsp:cNvPr id="0" name=""/>
        <dsp:cNvSpPr/>
      </dsp:nvSpPr>
      <dsp:spPr>
        <a:xfrm>
          <a:off x="1497268" y="1066805"/>
          <a:ext cx="949604" cy="9496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Change of Major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1543624" y="1113161"/>
        <a:ext cx="856892" cy="8568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FE4707-F217-4039-848F-DC3A9C19820B}">
      <dsp:nvSpPr>
        <dsp:cNvPr id="0" name=""/>
        <dsp:cNvSpPr/>
      </dsp:nvSpPr>
      <dsp:spPr>
        <a:xfrm>
          <a:off x="1585" y="1518783"/>
          <a:ext cx="1931082" cy="772432"/>
        </a:xfrm>
        <a:prstGeom prst="chevron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>
              <a:solidFill>
                <a:schemeClr val="tx1"/>
              </a:solidFill>
            </a:rPr>
            <a:t>Advisor Selection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387801" y="1518783"/>
        <a:ext cx="1158650" cy="772432"/>
      </dsp:txXfrm>
    </dsp:sp>
    <dsp:sp modelId="{6F9B4566-B7EC-468B-B5EA-3B92D2798A82}">
      <dsp:nvSpPr>
        <dsp:cNvPr id="0" name=""/>
        <dsp:cNvSpPr/>
      </dsp:nvSpPr>
      <dsp:spPr>
        <a:xfrm>
          <a:off x="1739558" y="1518783"/>
          <a:ext cx="1931082" cy="772432"/>
        </a:xfrm>
        <a:prstGeom prst="chevron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>
              <a:solidFill>
                <a:schemeClr val="tx1"/>
              </a:solidFill>
            </a:rPr>
            <a:t>Thesis </a:t>
          </a:r>
          <a:r>
            <a:rPr lang="en-US" sz="1700" kern="1200" dirty="0" smtClean="0">
              <a:solidFill>
                <a:schemeClr val="tx1"/>
              </a:solidFill>
            </a:rPr>
            <a:t>Proposal</a:t>
          </a:r>
          <a:r>
            <a:rPr lang="en-GB" sz="1700" kern="1200" dirty="0" smtClean="0">
              <a:solidFill>
                <a:schemeClr val="tx1"/>
              </a:solidFill>
            </a:rPr>
            <a:t> Submission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2125774" y="1518783"/>
        <a:ext cx="1158650" cy="772432"/>
      </dsp:txXfrm>
    </dsp:sp>
    <dsp:sp modelId="{8297D1F3-BF4B-48A9-97A1-328D2A6F6230}">
      <dsp:nvSpPr>
        <dsp:cNvPr id="0" name=""/>
        <dsp:cNvSpPr/>
      </dsp:nvSpPr>
      <dsp:spPr>
        <a:xfrm>
          <a:off x="3477532" y="1518783"/>
          <a:ext cx="1931082" cy="772432"/>
        </a:xfrm>
        <a:prstGeom prst="chevron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>
              <a:solidFill>
                <a:schemeClr val="tx1"/>
              </a:solidFill>
            </a:rPr>
            <a:t>Public Oral </a:t>
          </a:r>
          <a:r>
            <a:rPr lang="en-US" sz="1700" kern="1200" dirty="0" smtClean="0">
              <a:solidFill>
                <a:schemeClr val="tx1"/>
              </a:solidFill>
            </a:rPr>
            <a:t>Defense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3863748" y="1518783"/>
        <a:ext cx="1158650" cy="7724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DFE630-3CA2-4ED2-97DD-A62099046AE4}">
      <dsp:nvSpPr>
        <dsp:cNvPr id="0" name=""/>
        <dsp:cNvSpPr/>
      </dsp:nvSpPr>
      <dsp:spPr>
        <a:xfrm rot="1610231">
          <a:off x="3223621" y="3178850"/>
          <a:ext cx="1215207" cy="61523"/>
        </a:xfrm>
        <a:custGeom>
          <a:avLst/>
          <a:gdLst/>
          <a:ahLst/>
          <a:cxnLst/>
          <a:rect l="0" t="0" r="0" b="0"/>
          <a:pathLst>
            <a:path>
              <a:moveTo>
                <a:pt x="0" y="30761"/>
              </a:moveTo>
              <a:lnTo>
                <a:pt x="1215207" y="307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6E7DB2-005D-442D-8E3B-E39415E2C58D}">
      <dsp:nvSpPr>
        <dsp:cNvPr id="0" name=""/>
        <dsp:cNvSpPr/>
      </dsp:nvSpPr>
      <dsp:spPr>
        <a:xfrm rot="19941868">
          <a:off x="3225157" y="1556059"/>
          <a:ext cx="1120354" cy="61523"/>
        </a:xfrm>
        <a:custGeom>
          <a:avLst/>
          <a:gdLst/>
          <a:ahLst/>
          <a:cxnLst/>
          <a:rect l="0" t="0" r="0" b="0"/>
          <a:pathLst>
            <a:path>
              <a:moveTo>
                <a:pt x="0" y="30761"/>
              </a:moveTo>
              <a:lnTo>
                <a:pt x="1120354" y="307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A73C9B-944E-46B0-9F3A-BB4559F1BC17}">
      <dsp:nvSpPr>
        <dsp:cNvPr id="0" name=""/>
        <dsp:cNvSpPr/>
      </dsp:nvSpPr>
      <dsp:spPr>
        <a:xfrm>
          <a:off x="0" y="462102"/>
          <a:ext cx="4164135" cy="3876394"/>
        </a:xfrm>
        <a:prstGeom prst="round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084AA6C-75C9-4C58-A886-B10680D9FD75}">
      <dsp:nvSpPr>
        <dsp:cNvPr id="0" name=""/>
        <dsp:cNvSpPr/>
      </dsp:nvSpPr>
      <dsp:spPr>
        <a:xfrm>
          <a:off x="4178203" y="209"/>
          <a:ext cx="1812726" cy="181272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solidFill>
                <a:schemeClr val="tx1"/>
              </a:solidFill>
              <a:latin typeface="+mj-lt"/>
            </a:rPr>
            <a:t>Importance</a:t>
          </a:r>
          <a:endParaRPr lang="en-GB" sz="2100" kern="1200" dirty="0">
            <a:solidFill>
              <a:schemeClr val="tx1"/>
            </a:solidFill>
            <a:latin typeface="+mj-lt"/>
          </a:endParaRPr>
        </a:p>
      </dsp:txBody>
      <dsp:txXfrm>
        <a:off x="4443671" y="265677"/>
        <a:ext cx="1281790" cy="1281790"/>
      </dsp:txXfrm>
    </dsp:sp>
    <dsp:sp modelId="{ACFC2EA7-35CA-4AAD-B5B1-882DBA09A795}">
      <dsp:nvSpPr>
        <dsp:cNvPr id="0" name=""/>
        <dsp:cNvSpPr/>
      </dsp:nvSpPr>
      <dsp:spPr>
        <a:xfrm>
          <a:off x="6172202" y="209"/>
          <a:ext cx="2719089" cy="1812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>
              <a:latin typeface="+mj-lt"/>
            </a:rPr>
            <a:t>Helps the departments in effective course offering.</a:t>
          </a:r>
          <a:endParaRPr lang="en-GB" sz="1700" kern="1200" dirty="0">
            <a:latin typeface="+mj-lt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>
              <a:latin typeface="+mj-lt"/>
            </a:rPr>
            <a:t>Helps students to plan their coursework.</a:t>
          </a:r>
          <a:endParaRPr lang="en-GB" sz="1700" kern="1200" dirty="0">
            <a:latin typeface="+mj-lt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>
              <a:latin typeface="+mj-lt"/>
            </a:rPr>
            <a:t>Prevents student from taking courses that will not be considered for their degrees.</a:t>
          </a:r>
          <a:endParaRPr lang="en-GB" sz="1700" kern="1200" dirty="0">
            <a:latin typeface="+mj-lt"/>
          </a:endParaRPr>
        </a:p>
      </dsp:txBody>
      <dsp:txXfrm>
        <a:off x="6172202" y="209"/>
        <a:ext cx="2719089" cy="1812726"/>
      </dsp:txXfrm>
    </dsp:sp>
    <dsp:sp modelId="{DB0A5169-7956-4E73-BAEE-E4550F01F95E}">
      <dsp:nvSpPr>
        <dsp:cNvPr id="0" name=""/>
        <dsp:cNvSpPr/>
      </dsp:nvSpPr>
      <dsp:spPr>
        <a:xfrm>
          <a:off x="4275764" y="2986739"/>
          <a:ext cx="1812726" cy="181272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solidFill>
                <a:schemeClr val="tx1"/>
              </a:solidFill>
              <a:latin typeface="+mj-lt"/>
            </a:rPr>
            <a:t>Submission</a:t>
          </a:r>
          <a:endParaRPr lang="en-GB" sz="2100" kern="1200" dirty="0">
            <a:solidFill>
              <a:schemeClr val="tx1"/>
            </a:solidFill>
            <a:latin typeface="+mj-lt"/>
          </a:endParaRPr>
        </a:p>
      </dsp:txBody>
      <dsp:txXfrm>
        <a:off x="4541232" y="3252207"/>
        <a:ext cx="1281790" cy="1281790"/>
      </dsp:txXfrm>
    </dsp:sp>
    <dsp:sp modelId="{CBA48E3C-61D3-4A83-B1E7-BCCF7E764781}">
      <dsp:nvSpPr>
        <dsp:cNvPr id="0" name=""/>
        <dsp:cNvSpPr/>
      </dsp:nvSpPr>
      <dsp:spPr>
        <a:xfrm>
          <a:off x="6269763" y="2986739"/>
          <a:ext cx="2719089" cy="1812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b="1" kern="1200" dirty="0" smtClean="0">
              <a:latin typeface="+mj-lt"/>
            </a:rPr>
            <a:t>Recommended:</a:t>
          </a:r>
          <a:r>
            <a:rPr lang="en-GB" sz="1700" kern="1200" dirty="0" smtClean="0">
              <a:latin typeface="+mj-lt"/>
            </a:rPr>
            <a:t> End of his first semester.</a:t>
          </a:r>
          <a:endParaRPr lang="en-GB" sz="1700" kern="1200" dirty="0">
            <a:latin typeface="+mj-lt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b="1" kern="1200" dirty="0" smtClean="0">
              <a:latin typeface="+mj-lt"/>
            </a:rPr>
            <a:t>Deadline: </a:t>
          </a:r>
          <a:r>
            <a:rPr lang="en-GB" sz="1700" kern="1200" dirty="0" smtClean="0">
              <a:latin typeface="+mj-lt"/>
            </a:rPr>
            <a:t>Mid of second Semester.</a:t>
          </a:r>
          <a:endParaRPr lang="en-GB" sz="1700" kern="1200" dirty="0">
            <a:latin typeface="+mj-lt"/>
          </a:endParaRPr>
        </a:p>
      </dsp:txBody>
      <dsp:txXfrm>
        <a:off x="6269763" y="2986739"/>
        <a:ext cx="2719089" cy="18127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EA41EA-2537-4C9E-A818-B4181E93FD7B}">
      <dsp:nvSpPr>
        <dsp:cNvPr id="0" name=""/>
        <dsp:cNvSpPr/>
      </dsp:nvSpPr>
      <dsp:spPr>
        <a:xfrm rot="5400000">
          <a:off x="4919209" y="-1900143"/>
          <a:ext cx="1218009" cy="532741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+mj-lt"/>
            </a:rPr>
            <a:t>After Degree Plan</a:t>
          </a:r>
          <a:endParaRPr lang="en-GB" sz="1800" kern="1200" dirty="0"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+mj-lt"/>
            </a:rPr>
            <a:t>Deadlines:</a:t>
          </a:r>
          <a:endParaRPr lang="en-GB" sz="1800" kern="1200" dirty="0">
            <a:latin typeface="+mj-lt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MS: Mid of 2</a:t>
          </a:r>
          <a:r>
            <a:rPr lang="en-GB" sz="1600" kern="1200" baseline="30000" dirty="0" smtClean="0">
              <a:latin typeface="+mj-lt"/>
            </a:rPr>
            <a:t>nd</a:t>
          </a:r>
          <a:r>
            <a:rPr lang="en-GB" sz="1600" kern="1200" dirty="0" smtClean="0">
              <a:latin typeface="+mj-lt"/>
            </a:rPr>
            <a:t> Semester</a:t>
          </a:r>
          <a:endParaRPr lang="en-GB" sz="1600" kern="1200" dirty="0">
            <a:latin typeface="+mj-lt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PhD: Mid of 3</a:t>
          </a:r>
          <a:r>
            <a:rPr lang="en-GB" sz="1600" kern="1200" baseline="30000" dirty="0" smtClean="0">
              <a:latin typeface="+mj-lt"/>
            </a:rPr>
            <a:t>rd</a:t>
          </a:r>
          <a:r>
            <a:rPr lang="en-GB" sz="1600" kern="1200" dirty="0" smtClean="0">
              <a:latin typeface="+mj-lt"/>
            </a:rPr>
            <a:t> Semester</a:t>
          </a:r>
          <a:endParaRPr lang="en-GB" sz="1600" kern="1200" dirty="0">
            <a:latin typeface="+mj-lt"/>
          </a:endParaRPr>
        </a:p>
      </dsp:txBody>
      <dsp:txXfrm rot="-5400000">
        <a:off x="2864508" y="214016"/>
        <a:ext cx="5267953" cy="1099093"/>
      </dsp:txXfrm>
    </dsp:sp>
    <dsp:sp modelId="{2FAB1D15-3ED7-4AD8-B637-CFDFE41E3F0C}">
      <dsp:nvSpPr>
        <dsp:cNvPr id="0" name=""/>
        <dsp:cNvSpPr/>
      </dsp:nvSpPr>
      <dsp:spPr>
        <a:xfrm>
          <a:off x="610" y="2306"/>
          <a:ext cx="2863898" cy="152251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>
              <a:solidFill>
                <a:schemeClr val="tx1"/>
              </a:solidFill>
              <a:latin typeface="+mj-lt"/>
            </a:rPr>
            <a:t>Advisor Selection</a:t>
          </a:r>
          <a:endParaRPr lang="en-GB" sz="2800" kern="1200" dirty="0">
            <a:solidFill>
              <a:schemeClr val="tx1"/>
            </a:solidFill>
            <a:latin typeface="+mj-lt"/>
          </a:endParaRPr>
        </a:p>
      </dsp:txBody>
      <dsp:txXfrm>
        <a:off x="74933" y="76629"/>
        <a:ext cx="2715252" cy="1373865"/>
      </dsp:txXfrm>
    </dsp:sp>
    <dsp:sp modelId="{39B0A631-B0D2-4A53-8CDE-6954EA9756D5}">
      <dsp:nvSpPr>
        <dsp:cNvPr id="0" name=""/>
        <dsp:cNvSpPr/>
      </dsp:nvSpPr>
      <dsp:spPr>
        <a:xfrm rot="5400000">
          <a:off x="5012367" y="-396255"/>
          <a:ext cx="1218009" cy="551691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+mj-lt"/>
            </a:rPr>
            <a:t>After Advisor Selection</a:t>
          </a:r>
          <a:endParaRPr lang="en-GB" sz="1800" kern="1200" dirty="0"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+mj-lt"/>
            </a:rPr>
            <a:t>Deadlines:</a:t>
          </a:r>
          <a:endParaRPr lang="en-GB" sz="1800" kern="1200" dirty="0">
            <a:latin typeface="+mj-lt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MS: 4</a:t>
          </a:r>
          <a:r>
            <a:rPr lang="en-GB" sz="1600" kern="1200" baseline="30000" dirty="0" smtClean="0">
              <a:latin typeface="+mj-lt"/>
            </a:rPr>
            <a:t>th</a:t>
          </a:r>
          <a:r>
            <a:rPr lang="en-GB" sz="1600" kern="1200" dirty="0" smtClean="0">
              <a:latin typeface="+mj-lt"/>
            </a:rPr>
            <a:t> Semester</a:t>
          </a:r>
          <a:endParaRPr lang="en-GB" sz="1600" kern="1200" dirty="0">
            <a:latin typeface="+mj-lt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PhD: 6</a:t>
          </a:r>
          <a:r>
            <a:rPr lang="en-GB" sz="1600" kern="1200" baseline="30000" dirty="0" smtClean="0">
              <a:latin typeface="+mj-lt"/>
            </a:rPr>
            <a:t>th</a:t>
          </a:r>
          <a:r>
            <a:rPr lang="en-GB" sz="1600" kern="1200" dirty="0" smtClean="0">
              <a:latin typeface="+mj-lt"/>
            </a:rPr>
            <a:t> Semester</a:t>
          </a:r>
          <a:endParaRPr lang="en-GB" sz="1600" kern="1200" dirty="0">
            <a:latin typeface="+mj-lt"/>
          </a:endParaRPr>
        </a:p>
      </dsp:txBody>
      <dsp:txXfrm rot="-5400000">
        <a:off x="2862917" y="1812653"/>
        <a:ext cx="5457452" cy="1099093"/>
      </dsp:txXfrm>
    </dsp:sp>
    <dsp:sp modelId="{7C490941-2D95-441E-8B28-2CD02B4C61B2}">
      <dsp:nvSpPr>
        <dsp:cNvPr id="0" name=""/>
        <dsp:cNvSpPr/>
      </dsp:nvSpPr>
      <dsp:spPr>
        <a:xfrm>
          <a:off x="610" y="1600944"/>
          <a:ext cx="2862307" cy="152251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>
              <a:solidFill>
                <a:schemeClr val="tx1"/>
              </a:solidFill>
              <a:latin typeface="+mj-lt"/>
            </a:rPr>
            <a:t>Thesis </a:t>
          </a:r>
          <a:r>
            <a:rPr lang="en-US" sz="2800" kern="1200" dirty="0" smtClean="0">
              <a:solidFill>
                <a:schemeClr val="tx1"/>
              </a:solidFill>
              <a:latin typeface="+mj-lt"/>
            </a:rPr>
            <a:t>Proposal</a:t>
          </a:r>
          <a:r>
            <a:rPr lang="en-GB" sz="2800" kern="1200" dirty="0" smtClean="0">
              <a:solidFill>
                <a:schemeClr val="tx1"/>
              </a:solidFill>
              <a:latin typeface="+mj-lt"/>
            </a:rPr>
            <a:t> Submission</a:t>
          </a:r>
          <a:endParaRPr lang="en-GB" sz="2800" kern="1200" dirty="0">
            <a:solidFill>
              <a:schemeClr val="tx1"/>
            </a:solidFill>
            <a:latin typeface="+mj-lt"/>
          </a:endParaRPr>
        </a:p>
      </dsp:txBody>
      <dsp:txXfrm>
        <a:off x="74933" y="1675267"/>
        <a:ext cx="2713661" cy="1373865"/>
      </dsp:txXfrm>
    </dsp:sp>
    <dsp:sp modelId="{88CB9A69-52A7-4DA8-81B6-EA45FAF70EBB}">
      <dsp:nvSpPr>
        <dsp:cNvPr id="0" name=""/>
        <dsp:cNvSpPr/>
      </dsp:nvSpPr>
      <dsp:spPr>
        <a:xfrm rot="5400000">
          <a:off x="4977303" y="1165755"/>
          <a:ext cx="1218009" cy="559016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Min Duration between Thesis Proposal Approval &amp; Defense:</a:t>
          </a:r>
          <a:endParaRPr lang="en-GB" sz="1600" kern="1200" dirty="0">
            <a:latin typeface="+mj-lt"/>
          </a:endParaRP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latin typeface="+mj-lt"/>
            </a:rPr>
            <a:t>MS: One semester (4 months)</a:t>
          </a:r>
          <a:endParaRPr lang="en-GB" sz="1400" kern="1200" dirty="0">
            <a:latin typeface="+mj-lt"/>
          </a:endParaRP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latin typeface="+mj-lt"/>
            </a:rPr>
            <a:t>PhD: Two semesters (9 months)</a:t>
          </a:r>
          <a:endParaRPr lang="en-GB" sz="14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Deadline for MS: 5</a:t>
          </a:r>
          <a:r>
            <a:rPr lang="en-GB" sz="1600" kern="1200" baseline="30000" dirty="0" smtClean="0">
              <a:latin typeface="+mj-lt"/>
            </a:rPr>
            <a:t>th</a:t>
          </a:r>
          <a:r>
            <a:rPr lang="en-GB" sz="1600" kern="1200" dirty="0" smtClean="0">
              <a:latin typeface="+mj-lt"/>
            </a:rPr>
            <a:t> Semester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Deadline for PhD: 10</a:t>
          </a:r>
          <a:r>
            <a:rPr lang="en-GB" sz="1600" kern="1200" baseline="30000" dirty="0" smtClean="0">
              <a:latin typeface="+mj-lt"/>
            </a:rPr>
            <a:t>th</a:t>
          </a:r>
          <a:r>
            <a:rPr lang="en-GB" sz="1600" kern="1200" dirty="0" smtClean="0">
              <a:latin typeface="+mj-lt"/>
            </a:rPr>
            <a:t> Semester</a:t>
          </a:r>
          <a:endParaRPr lang="en-GB" sz="1600" kern="1200" dirty="0">
            <a:latin typeface="+mj-lt"/>
          </a:endParaRPr>
        </a:p>
      </dsp:txBody>
      <dsp:txXfrm rot="-5400000">
        <a:off x="2791226" y="3411290"/>
        <a:ext cx="5530705" cy="1099093"/>
      </dsp:txXfrm>
    </dsp:sp>
    <dsp:sp modelId="{1E0C4930-49F3-4A21-887C-A80A07F06581}">
      <dsp:nvSpPr>
        <dsp:cNvPr id="0" name=""/>
        <dsp:cNvSpPr/>
      </dsp:nvSpPr>
      <dsp:spPr>
        <a:xfrm>
          <a:off x="610" y="3199581"/>
          <a:ext cx="2790616" cy="152251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>
              <a:solidFill>
                <a:schemeClr val="tx1"/>
              </a:solidFill>
              <a:latin typeface="+mj-lt"/>
            </a:rPr>
            <a:t>Public Oral </a:t>
          </a:r>
          <a:r>
            <a:rPr lang="en-US" sz="2800" kern="1200" dirty="0" smtClean="0">
              <a:solidFill>
                <a:schemeClr val="tx1"/>
              </a:solidFill>
              <a:latin typeface="+mj-lt"/>
            </a:rPr>
            <a:t>Defense</a:t>
          </a:r>
          <a:endParaRPr lang="en-GB" sz="2800" kern="1200" dirty="0">
            <a:solidFill>
              <a:schemeClr val="tx1"/>
            </a:solidFill>
            <a:latin typeface="+mj-lt"/>
          </a:endParaRPr>
        </a:p>
      </dsp:txBody>
      <dsp:txXfrm>
        <a:off x="74933" y="3273904"/>
        <a:ext cx="2641970" cy="137386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DC2BDD-59D0-4D07-9C07-6F3FA18D22E4}">
      <dsp:nvSpPr>
        <dsp:cNvPr id="0" name=""/>
        <dsp:cNvSpPr/>
      </dsp:nvSpPr>
      <dsp:spPr>
        <a:xfrm>
          <a:off x="3406140" y="1829990"/>
          <a:ext cx="1417320" cy="1417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err="1" smtClean="0">
              <a:solidFill>
                <a:schemeClr val="tx1"/>
              </a:solidFill>
            </a:rPr>
            <a:t>GradWeb</a:t>
          </a:r>
          <a:endParaRPr lang="en-GB" sz="2300" kern="1200" dirty="0" smtClean="0">
            <a:solidFill>
              <a:schemeClr val="tx1"/>
            </a:solidFill>
          </a:endParaRP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>
              <a:solidFill>
                <a:schemeClr val="tx1"/>
              </a:solidFill>
            </a:rPr>
            <a:t>(Portal)</a:t>
          </a:r>
          <a:endParaRPr lang="en-GB" sz="2300" kern="1200" dirty="0">
            <a:solidFill>
              <a:schemeClr val="tx1"/>
            </a:solidFill>
          </a:endParaRPr>
        </a:p>
      </dsp:txBody>
      <dsp:txXfrm>
        <a:off x="3475328" y="1899178"/>
        <a:ext cx="1278944" cy="1278944"/>
      </dsp:txXfrm>
    </dsp:sp>
    <dsp:sp modelId="{154E932D-2960-450A-BB55-13467CDF8B18}">
      <dsp:nvSpPr>
        <dsp:cNvPr id="0" name=""/>
        <dsp:cNvSpPr/>
      </dsp:nvSpPr>
      <dsp:spPr>
        <a:xfrm rot="16200000">
          <a:off x="3751816" y="1467006"/>
          <a:ext cx="72596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25967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B9D253-DE57-4DC1-B125-5A083A6D7D96}">
      <dsp:nvSpPr>
        <dsp:cNvPr id="0" name=""/>
        <dsp:cNvSpPr/>
      </dsp:nvSpPr>
      <dsp:spPr>
        <a:xfrm>
          <a:off x="3581397" y="5520"/>
          <a:ext cx="1066804" cy="109850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Academic Summary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3633474" y="57597"/>
        <a:ext cx="962650" cy="994348"/>
      </dsp:txXfrm>
    </dsp:sp>
    <dsp:sp modelId="{1FB8F59F-AFBE-4D34-93F9-7E45554F023F}">
      <dsp:nvSpPr>
        <dsp:cNvPr id="0" name=""/>
        <dsp:cNvSpPr/>
      </dsp:nvSpPr>
      <dsp:spPr>
        <a:xfrm rot="20520000">
          <a:off x="4805362" y="2194131"/>
          <a:ext cx="73951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3951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39C701-F4F9-40C0-8FE2-E765F1CBEB54}">
      <dsp:nvSpPr>
        <dsp:cNvPr id="0" name=""/>
        <dsp:cNvSpPr/>
      </dsp:nvSpPr>
      <dsp:spPr>
        <a:xfrm>
          <a:off x="5526778" y="1450796"/>
          <a:ext cx="949604" cy="9496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Degree Plan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5573134" y="1497152"/>
        <a:ext cx="856892" cy="856892"/>
      </dsp:txXfrm>
    </dsp:sp>
    <dsp:sp modelId="{6CE5D349-120D-4C61-9D32-AFE5398888E0}">
      <dsp:nvSpPr>
        <dsp:cNvPr id="0" name=""/>
        <dsp:cNvSpPr/>
      </dsp:nvSpPr>
      <dsp:spPr>
        <a:xfrm rot="3240000">
          <a:off x="4522281" y="3458075"/>
          <a:ext cx="52103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2103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A3F5D4-B728-47CB-891D-28288FAFF7FF}">
      <dsp:nvSpPr>
        <dsp:cNvPr id="0" name=""/>
        <dsp:cNvSpPr/>
      </dsp:nvSpPr>
      <dsp:spPr>
        <a:xfrm>
          <a:off x="4806092" y="3668840"/>
          <a:ext cx="949604" cy="9496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Thesis Advisor Selection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4852448" y="3715196"/>
        <a:ext cx="856892" cy="856892"/>
      </dsp:txXfrm>
    </dsp:sp>
    <dsp:sp modelId="{DBFD85E6-EF18-46D7-90F6-6283E1813362}">
      <dsp:nvSpPr>
        <dsp:cNvPr id="0" name=""/>
        <dsp:cNvSpPr/>
      </dsp:nvSpPr>
      <dsp:spPr>
        <a:xfrm rot="7560000">
          <a:off x="3284836" y="3407857"/>
          <a:ext cx="39689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96894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277A77-49CB-4337-BC59-9D6A8B06402A}">
      <dsp:nvSpPr>
        <dsp:cNvPr id="0" name=""/>
        <dsp:cNvSpPr/>
      </dsp:nvSpPr>
      <dsp:spPr>
        <a:xfrm>
          <a:off x="2362201" y="3568405"/>
          <a:ext cx="1173008" cy="115047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Thesis  Proposal Submission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2418363" y="3624567"/>
        <a:ext cx="1060684" cy="1038150"/>
      </dsp:txXfrm>
    </dsp:sp>
    <dsp:sp modelId="{9B1286B2-CE5C-4B6C-8463-3CC94DF671C9}">
      <dsp:nvSpPr>
        <dsp:cNvPr id="0" name=""/>
        <dsp:cNvSpPr/>
      </dsp:nvSpPr>
      <dsp:spPr>
        <a:xfrm rot="11880000">
          <a:off x="2684724" y="2194131"/>
          <a:ext cx="73951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3951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3B2C6B-8881-4EAC-AA2C-4F4D2A171F1C}">
      <dsp:nvSpPr>
        <dsp:cNvPr id="0" name=""/>
        <dsp:cNvSpPr/>
      </dsp:nvSpPr>
      <dsp:spPr>
        <a:xfrm>
          <a:off x="1753216" y="1450796"/>
          <a:ext cx="949604" cy="9496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Thesis Defense Request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1799572" y="1497152"/>
        <a:ext cx="856892" cy="85689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C959F5-41DE-4CAC-BD75-B44BB2D7500F}">
      <dsp:nvSpPr>
        <dsp:cNvPr id="0" name=""/>
        <dsp:cNvSpPr/>
      </dsp:nvSpPr>
      <dsp:spPr>
        <a:xfrm rot="2183907">
          <a:off x="3163425" y="3177615"/>
          <a:ext cx="918360" cy="50097"/>
        </a:xfrm>
        <a:custGeom>
          <a:avLst/>
          <a:gdLst/>
          <a:ahLst/>
          <a:cxnLst/>
          <a:rect l="0" t="0" r="0" b="0"/>
          <a:pathLst>
            <a:path>
              <a:moveTo>
                <a:pt x="0" y="25048"/>
              </a:moveTo>
              <a:lnTo>
                <a:pt x="918360" y="250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0BF3C2-B9A1-48CD-9885-D5277C6233E7}">
      <dsp:nvSpPr>
        <dsp:cNvPr id="0" name=""/>
        <dsp:cNvSpPr/>
      </dsp:nvSpPr>
      <dsp:spPr>
        <a:xfrm rot="21578752">
          <a:off x="3252993" y="2304684"/>
          <a:ext cx="1455044" cy="50097"/>
        </a:xfrm>
        <a:custGeom>
          <a:avLst/>
          <a:gdLst/>
          <a:ahLst/>
          <a:cxnLst/>
          <a:rect l="0" t="0" r="0" b="0"/>
          <a:pathLst>
            <a:path>
              <a:moveTo>
                <a:pt x="0" y="25048"/>
              </a:moveTo>
              <a:lnTo>
                <a:pt x="1455044" y="250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54A0C2-0EE2-48E2-9A02-D4AE0D1CDFAC}">
      <dsp:nvSpPr>
        <dsp:cNvPr id="0" name=""/>
        <dsp:cNvSpPr/>
      </dsp:nvSpPr>
      <dsp:spPr>
        <a:xfrm rot="19392160">
          <a:off x="3158163" y="1429340"/>
          <a:ext cx="952052" cy="50097"/>
        </a:xfrm>
        <a:custGeom>
          <a:avLst/>
          <a:gdLst/>
          <a:ahLst/>
          <a:cxnLst/>
          <a:rect l="0" t="0" r="0" b="0"/>
          <a:pathLst>
            <a:path>
              <a:moveTo>
                <a:pt x="0" y="25048"/>
              </a:moveTo>
              <a:lnTo>
                <a:pt x="952052" y="250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52FE4E-EB91-48DC-808B-B1DFE10320B7}">
      <dsp:nvSpPr>
        <dsp:cNvPr id="0" name=""/>
        <dsp:cNvSpPr/>
      </dsp:nvSpPr>
      <dsp:spPr>
        <a:xfrm>
          <a:off x="0" y="263577"/>
          <a:ext cx="3705720" cy="3981721"/>
        </a:xfrm>
        <a:prstGeom prst="round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3DE24AE-6982-4E0F-B38A-03634E85BBAA}">
      <dsp:nvSpPr>
        <dsp:cNvPr id="0" name=""/>
        <dsp:cNvSpPr/>
      </dsp:nvSpPr>
      <dsp:spPr>
        <a:xfrm>
          <a:off x="3887636" y="144130"/>
          <a:ext cx="1282219" cy="128221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1"/>
              </a:solidFill>
              <a:latin typeface="+mj-lt"/>
            </a:rPr>
            <a:t>Personal Info</a:t>
          </a:r>
          <a:endParaRPr lang="en-GB" sz="1800" kern="1200" dirty="0">
            <a:solidFill>
              <a:schemeClr val="tx1"/>
            </a:solidFill>
            <a:latin typeface="+mj-lt"/>
          </a:endParaRPr>
        </a:p>
      </dsp:txBody>
      <dsp:txXfrm>
        <a:off x="4075413" y="331907"/>
        <a:ext cx="906665" cy="906665"/>
      </dsp:txXfrm>
    </dsp:sp>
    <dsp:sp modelId="{21AEC473-1321-40D9-9A2E-E35FB13A302A}">
      <dsp:nvSpPr>
        <dsp:cNvPr id="0" name=""/>
        <dsp:cNvSpPr/>
      </dsp:nvSpPr>
      <dsp:spPr>
        <a:xfrm>
          <a:off x="5298078" y="144130"/>
          <a:ext cx="1923329" cy="12822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Name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Student ID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Nationality, etc.</a:t>
          </a:r>
          <a:endParaRPr lang="en-GB" sz="1600" kern="1200" dirty="0">
            <a:latin typeface="+mj-lt"/>
          </a:endParaRPr>
        </a:p>
      </dsp:txBody>
      <dsp:txXfrm>
        <a:off x="5298078" y="144130"/>
        <a:ext cx="1923329" cy="1282219"/>
      </dsp:txXfrm>
    </dsp:sp>
    <dsp:sp modelId="{897C1F99-C9E6-4EDE-A09B-EE3F9F14E1E6}">
      <dsp:nvSpPr>
        <dsp:cNvPr id="0" name=""/>
        <dsp:cNvSpPr/>
      </dsp:nvSpPr>
      <dsp:spPr>
        <a:xfrm>
          <a:off x="4708010" y="1633850"/>
          <a:ext cx="1374278" cy="137427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smtClean="0">
              <a:solidFill>
                <a:schemeClr val="tx1"/>
              </a:solidFill>
              <a:latin typeface="+mj-lt"/>
            </a:rPr>
            <a:t>Academic Info</a:t>
          </a:r>
          <a:endParaRPr lang="en-GB" sz="1800" kern="1200" dirty="0">
            <a:solidFill>
              <a:schemeClr val="tx1"/>
            </a:solidFill>
            <a:latin typeface="+mj-lt"/>
          </a:endParaRPr>
        </a:p>
      </dsp:txBody>
      <dsp:txXfrm>
        <a:off x="4909268" y="1835108"/>
        <a:ext cx="971762" cy="971762"/>
      </dsp:txXfrm>
    </dsp:sp>
    <dsp:sp modelId="{EEC581D6-81C5-4678-BE38-5192733A4326}">
      <dsp:nvSpPr>
        <dsp:cNvPr id="0" name=""/>
        <dsp:cNvSpPr/>
      </dsp:nvSpPr>
      <dsp:spPr>
        <a:xfrm>
          <a:off x="6219717" y="1633850"/>
          <a:ext cx="2061418" cy="13742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Major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CGPA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Degree Plan Status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Thesis Status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Comprehensive exam, etc.</a:t>
          </a:r>
          <a:endParaRPr lang="en-GB" sz="1600" kern="1200" dirty="0">
            <a:latin typeface="+mj-lt"/>
          </a:endParaRPr>
        </a:p>
      </dsp:txBody>
      <dsp:txXfrm>
        <a:off x="6219717" y="1633850"/>
        <a:ext cx="2061418" cy="1374278"/>
      </dsp:txXfrm>
    </dsp:sp>
    <dsp:sp modelId="{76A390AD-399F-4514-B1AE-D3A0FBDE7A1C}">
      <dsp:nvSpPr>
        <dsp:cNvPr id="0" name=""/>
        <dsp:cNvSpPr/>
      </dsp:nvSpPr>
      <dsp:spPr>
        <a:xfrm>
          <a:off x="3858150" y="3195747"/>
          <a:ext cx="1374278" cy="137427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smtClean="0">
              <a:solidFill>
                <a:schemeClr val="tx1"/>
              </a:solidFill>
              <a:latin typeface="+mj-lt"/>
            </a:rPr>
            <a:t>Courses of Current Level</a:t>
          </a:r>
          <a:endParaRPr lang="en-GB" sz="1800" kern="1200" dirty="0">
            <a:solidFill>
              <a:schemeClr val="tx1"/>
            </a:solidFill>
            <a:latin typeface="+mj-lt"/>
          </a:endParaRPr>
        </a:p>
      </dsp:txBody>
      <dsp:txXfrm>
        <a:off x="4059408" y="3397005"/>
        <a:ext cx="971762" cy="971762"/>
      </dsp:txXfrm>
    </dsp:sp>
    <dsp:sp modelId="{C4A3700F-B294-489F-817C-E81E2225C483}">
      <dsp:nvSpPr>
        <dsp:cNvPr id="0" name=""/>
        <dsp:cNvSpPr/>
      </dsp:nvSpPr>
      <dsp:spPr>
        <a:xfrm>
          <a:off x="5369857" y="3195747"/>
          <a:ext cx="2061418" cy="13742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Course Code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Title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Term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Grade</a:t>
          </a:r>
          <a:endParaRPr lang="en-GB" sz="1600" kern="1200" dirty="0">
            <a:latin typeface="+mj-lt"/>
          </a:endParaRPr>
        </a:p>
      </dsp:txBody>
      <dsp:txXfrm>
        <a:off x="5369857" y="3195747"/>
        <a:ext cx="2061418" cy="137427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C959F5-41DE-4CAC-BD75-B44BB2D7500F}">
      <dsp:nvSpPr>
        <dsp:cNvPr id="0" name=""/>
        <dsp:cNvSpPr/>
      </dsp:nvSpPr>
      <dsp:spPr>
        <a:xfrm rot="2021948">
          <a:off x="3159365" y="3157948"/>
          <a:ext cx="1114527" cy="50097"/>
        </a:xfrm>
        <a:custGeom>
          <a:avLst/>
          <a:gdLst/>
          <a:ahLst/>
          <a:cxnLst/>
          <a:rect l="0" t="0" r="0" b="0"/>
          <a:pathLst>
            <a:path>
              <a:moveTo>
                <a:pt x="0" y="25048"/>
              </a:moveTo>
              <a:lnTo>
                <a:pt x="1114527" y="250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0BF3C2-B9A1-48CD-9885-D5277C6233E7}">
      <dsp:nvSpPr>
        <dsp:cNvPr id="0" name=""/>
        <dsp:cNvSpPr/>
      </dsp:nvSpPr>
      <dsp:spPr>
        <a:xfrm rot="21578752">
          <a:off x="3252993" y="2304684"/>
          <a:ext cx="1455044" cy="50097"/>
        </a:xfrm>
        <a:custGeom>
          <a:avLst/>
          <a:gdLst/>
          <a:ahLst/>
          <a:cxnLst/>
          <a:rect l="0" t="0" r="0" b="0"/>
          <a:pathLst>
            <a:path>
              <a:moveTo>
                <a:pt x="0" y="25048"/>
              </a:moveTo>
              <a:lnTo>
                <a:pt x="1455044" y="250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54A0C2-0EE2-48E2-9A02-D4AE0D1CDFAC}">
      <dsp:nvSpPr>
        <dsp:cNvPr id="0" name=""/>
        <dsp:cNvSpPr/>
      </dsp:nvSpPr>
      <dsp:spPr>
        <a:xfrm rot="19467966">
          <a:off x="3155467" y="1437197"/>
          <a:ext cx="1047524" cy="50097"/>
        </a:xfrm>
        <a:custGeom>
          <a:avLst/>
          <a:gdLst/>
          <a:ahLst/>
          <a:cxnLst/>
          <a:rect l="0" t="0" r="0" b="0"/>
          <a:pathLst>
            <a:path>
              <a:moveTo>
                <a:pt x="0" y="25048"/>
              </a:moveTo>
              <a:lnTo>
                <a:pt x="1047524" y="250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52FE4E-EB91-48DC-808B-B1DFE10320B7}">
      <dsp:nvSpPr>
        <dsp:cNvPr id="0" name=""/>
        <dsp:cNvSpPr/>
      </dsp:nvSpPr>
      <dsp:spPr>
        <a:xfrm>
          <a:off x="0" y="785952"/>
          <a:ext cx="3705720" cy="2936971"/>
        </a:xfrm>
        <a:prstGeom prst="round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3DE24AE-6982-4E0F-B38A-03634E85BBAA}">
      <dsp:nvSpPr>
        <dsp:cNvPr id="0" name=""/>
        <dsp:cNvSpPr/>
      </dsp:nvSpPr>
      <dsp:spPr>
        <a:xfrm>
          <a:off x="3986059" y="144130"/>
          <a:ext cx="1282219" cy="128221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1"/>
              </a:solidFill>
              <a:latin typeface="+mj-lt"/>
            </a:rPr>
            <a:t>Student Info</a:t>
          </a:r>
          <a:endParaRPr lang="en-GB" sz="1800" kern="1200" dirty="0">
            <a:solidFill>
              <a:schemeClr val="tx1"/>
            </a:solidFill>
            <a:latin typeface="+mj-lt"/>
          </a:endParaRPr>
        </a:p>
      </dsp:txBody>
      <dsp:txXfrm>
        <a:off x="4173836" y="331907"/>
        <a:ext cx="906665" cy="906665"/>
      </dsp:txXfrm>
    </dsp:sp>
    <dsp:sp modelId="{21AEC473-1321-40D9-9A2E-E35FB13A302A}">
      <dsp:nvSpPr>
        <dsp:cNvPr id="0" name=""/>
        <dsp:cNvSpPr/>
      </dsp:nvSpPr>
      <dsp:spPr>
        <a:xfrm>
          <a:off x="5396501" y="144130"/>
          <a:ext cx="1923329" cy="12822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>
              <a:latin typeface="+mj-lt"/>
            </a:rPr>
            <a:t>Name</a:t>
          </a:r>
          <a:endParaRPr lang="en-GB" sz="1900" kern="1200" dirty="0">
            <a:latin typeface="+mj-lt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>
              <a:latin typeface="+mj-lt"/>
            </a:rPr>
            <a:t>Student ID</a:t>
          </a:r>
          <a:endParaRPr lang="en-GB" sz="1900" kern="1200" dirty="0">
            <a:latin typeface="+mj-lt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>
              <a:latin typeface="+mj-lt"/>
            </a:rPr>
            <a:t>Degree</a:t>
          </a:r>
          <a:endParaRPr lang="en-GB" sz="1900" kern="1200" dirty="0">
            <a:latin typeface="+mj-lt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>
              <a:latin typeface="+mj-lt"/>
            </a:rPr>
            <a:t>Major</a:t>
          </a:r>
          <a:endParaRPr lang="en-GB" sz="1900" kern="1200" dirty="0">
            <a:latin typeface="+mj-lt"/>
          </a:endParaRPr>
        </a:p>
      </dsp:txBody>
      <dsp:txXfrm>
        <a:off x="5396501" y="144130"/>
        <a:ext cx="1923329" cy="1282219"/>
      </dsp:txXfrm>
    </dsp:sp>
    <dsp:sp modelId="{897C1F99-C9E6-4EDE-A09B-EE3F9F14E1E6}">
      <dsp:nvSpPr>
        <dsp:cNvPr id="0" name=""/>
        <dsp:cNvSpPr/>
      </dsp:nvSpPr>
      <dsp:spPr>
        <a:xfrm>
          <a:off x="4708010" y="1633850"/>
          <a:ext cx="1374278" cy="137427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1"/>
              </a:solidFill>
              <a:latin typeface="+mj-lt"/>
            </a:rPr>
            <a:t>Deficiency Courses</a:t>
          </a:r>
          <a:endParaRPr lang="en-GB" sz="1800" kern="1200" dirty="0">
            <a:solidFill>
              <a:schemeClr val="tx1"/>
            </a:solidFill>
            <a:latin typeface="+mj-lt"/>
          </a:endParaRPr>
        </a:p>
      </dsp:txBody>
      <dsp:txXfrm>
        <a:off x="4909268" y="1835108"/>
        <a:ext cx="971762" cy="971762"/>
      </dsp:txXfrm>
    </dsp:sp>
    <dsp:sp modelId="{EEC581D6-81C5-4678-BE38-5192733A4326}">
      <dsp:nvSpPr>
        <dsp:cNvPr id="0" name=""/>
        <dsp:cNvSpPr/>
      </dsp:nvSpPr>
      <dsp:spPr>
        <a:xfrm>
          <a:off x="6219717" y="1633850"/>
          <a:ext cx="2061418" cy="13742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>
              <a:latin typeface="+mj-lt"/>
            </a:rPr>
            <a:t>Pre-listed</a:t>
          </a:r>
          <a:endParaRPr lang="en-GB" sz="1900" kern="1200" dirty="0">
            <a:latin typeface="+mj-lt"/>
          </a:endParaRPr>
        </a:p>
      </dsp:txBody>
      <dsp:txXfrm>
        <a:off x="6219717" y="1633850"/>
        <a:ext cx="2061418" cy="1374278"/>
      </dsp:txXfrm>
    </dsp:sp>
    <dsp:sp modelId="{76A390AD-399F-4514-B1AE-D3A0FBDE7A1C}">
      <dsp:nvSpPr>
        <dsp:cNvPr id="0" name=""/>
        <dsp:cNvSpPr/>
      </dsp:nvSpPr>
      <dsp:spPr>
        <a:xfrm>
          <a:off x="4064787" y="3186292"/>
          <a:ext cx="1374278" cy="137427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1"/>
              </a:solidFill>
              <a:latin typeface="+mj-lt"/>
            </a:rPr>
            <a:t>Course selection for degree plan</a:t>
          </a:r>
          <a:endParaRPr lang="en-GB" sz="1800" kern="1200" dirty="0">
            <a:solidFill>
              <a:schemeClr val="tx1"/>
            </a:solidFill>
            <a:latin typeface="+mj-lt"/>
          </a:endParaRPr>
        </a:p>
      </dsp:txBody>
      <dsp:txXfrm>
        <a:off x="4266045" y="3387550"/>
        <a:ext cx="971762" cy="971762"/>
      </dsp:txXfrm>
    </dsp:sp>
    <dsp:sp modelId="{C4A3700F-B294-489F-817C-E81E2225C483}">
      <dsp:nvSpPr>
        <dsp:cNvPr id="0" name=""/>
        <dsp:cNvSpPr/>
      </dsp:nvSpPr>
      <dsp:spPr>
        <a:xfrm>
          <a:off x="5576493" y="3186292"/>
          <a:ext cx="2061418" cy="13742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>
              <a:latin typeface="+mj-lt"/>
            </a:rPr>
            <a:t>Dropdown lists for easy selection</a:t>
          </a:r>
          <a:endParaRPr lang="en-GB" sz="1900" kern="1200" dirty="0">
            <a:latin typeface="+mj-lt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>
              <a:latin typeface="+mj-lt"/>
            </a:rPr>
            <a:t>Core Indicator</a:t>
          </a:r>
          <a:endParaRPr lang="en-GB" sz="1900" kern="1200" dirty="0">
            <a:latin typeface="+mj-lt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>
              <a:latin typeface="+mj-lt"/>
            </a:rPr>
            <a:t>Seminar and Thesis courses pre-selected</a:t>
          </a:r>
          <a:endParaRPr lang="en-GB" sz="1900" kern="1200" dirty="0">
            <a:latin typeface="+mj-lt"/>
          </a:endParaRPr>
        </a:p>
      </dsp:txBody>
      <dsp:txXfrm>
        <a:off x="5576493" y="3186292"/>
        <a:ext cx="2061418" cy="137427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C959F5-41DE-4CAC-BD75-B44BB2D7500F}">
      <dsp:nvSpPr>
        <dsp:cNvPr id="0" name=""/>
        <dsp:cNvSpPr/>
      </dsp:nvSpPr>
      <dsp:spPr>
        <a:xfrm rot="2022186">
          <a:off x="3169446" y="3173066"/>
          <a:ext cx="1101772" cy="49658"/>
        </a:xfrm>
        <a:custGeom>
          <a:avLst/>
          <a:gdLst/>
          <a:ahLst/>
          <a:cxnLst/>
          <a:rect l="0" t="0" r="0" b="0"/>
          <a:pathLst>
            <a:path>
              <a:moveTo>
                <a:pt x="0" y="24829"/>
              </a:moveTo>
              <a:lnTo>
                <a:pt x="1101772" y="248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0BF3C2-B9A1-48CD-9885-D5277C6233E7}">
      <dsp:nvSpPr>
        <dsp:cNvPr id="0" name=""/>
        <dsp:cNvSpPr/>
      </dsp:nvSpPr>
      <dsp:spPr>
        <a:xfrm rot="21578730">
          <a:off x="3262023" y="2328001"/>
          <a:ext cx="1439340" cy="49658"/>
        </a:xfrm>
        <a:custGeom>
          <a:avLst/>
          <a:gdLst/>
          <a:ahLst/>
          <a:cxnLst/>
          <a:rect l="0" t="0" r="0" b="0"/>
          <a:pathLst>
            <a:path>
              <a:moveTo>
                <a:pt x="0" y="24829"/>
              </a:moveTo>
              <a:lnTo>
                <a:pt x="1439340" y="248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54A0C2-0EE2-48E2-9A02-D4AE0D1CDFAC}">
      <dsp:nvSpPr>
        <dsp:cNvPr id="0" name=""/>
        <dsp:cNvSpPr/>
      </dsp:nvSpPr>
      <dsp:spPr>
        <a:xfrm rot="19436768">
          <a:off x="3172647" y="1484220"/>
          <a:ext cx="933402" cy="49658"/>
        </a:xfrm>
        <a:custGeom>
          <a:avLst/>
          <a:gdLst/>
          <a:ahLst/>
          <a:cxnLst/>
          <a:rect l="0" t="0" r="0" b="0"/>
          <a:pathLst>
            <a:path>
              <a:moveTo>
                <a:pt x="0" y="24829"/>
              </a:moveTo>
              <a:lnTo>
                <a:pt x="933402" y="248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52FE4E-EB91-48DC-808B-B1DFE10320B7}">
      <dsp:nvSpPr>
        <dsp:cNvPr id="0" name=""/>
        <dsp:cNvSpPr/>
      </dsp:nvSpPr>
      <dsp:spPr>
        <a:xfrm>
          <a:off x="0" y="304799"/>
          <a:ext cx="3673213" cy="3946793"/>
        </a:xfrm>
        <a:prstGeom prst="round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3DE24AE-6982-4E0F-B38A-03634E85BBAA}">
      <dsp:nvSpPr>
        <dsp:cNvPr id="0" name=""/>
        <dsp:cNvSpPr/>
      </dsp:nvSpPr>
      <dsp:spPr>
        <a:xfrm>
          <a:off x="3886202" y="152397"/>
          <a:ext cx="1362223" cy="13622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1"/>
              </a:solidFill>
              <a:latin typeface="+mj-lt"/>
            </a:rPr>
            <a:t>Student Info</a:t>
          </a:r>
          <a:endParaRPr lang="en-GB" sz="1800" kern="1200" dirty="0">
            <a:solidFill>
              <a:schemeClr val="tx1"/>
            </a:solidFill>
            <a:latin typeface="+mj-lt"/>
          </a:endParaRPr>
        </a:p>
      </dsp:txBody>
      <dsp:txXfrm>
        <a:off x="4085695" y="351890"/>
        <a:ext cx="963237" cy="963237"/>
      </dsp:txXfrm>
    </dsp:sp>
    <dsp:sp modelId="{21AEC473-1321-40D9-9A2E-E35FB13A302A}">
      <dsp:nvSpPr>
        <dsp:cNvPr id="0" name=""/>
        <dsp:cNvSpPr/>
      </dsp:nvSpPr>
      <dsp:spPr>
        <a:xfrm>
          <a:off x="5384648" y="152397"/>
          <a:ext cx="2043335" cy="13622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+mj-lt"/>
            </a:rPr>
            <a:t>Name</a:t>
          </a:r>
          <a:endParaRPr lang="en-GB" sz="1800" kern="1200" dirty="0"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+mj-lt"/>
            </a:rPr>
            <a:t>Student ID</a:t>
          </a:r>
          <a:endParaRPr lang="en-GB" sz="1800" kern="1200" dirty="0"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+mj-lt"/>
            </a:rPr>
            <a:t>Degree</a:t>
          </a:r>
          <a:endParaRPr lang="en-GB" sz="1800" kern="1200" dirty="0"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+mj-lt"/>
            </a:rPr>
            <a:t>Major</a:t>
          </a:r>
          <a:endParaRPr lang="en-GB" sz="1800" kern="1200" dirty="0">
            <a:latin typeface="+mj-lt"/>
          </a:endParaRPr>
        </a:p>
      </dsp:txBody>
      <dsp:txXfrm>
        <a:off x="5384648" y="152397"/>
        <a:ext cx="2043335" cy="1362223"/>
      </dsp:txXfrm>
    </dsp:sp>
    <dsp:sp modelId="{897C1F99-C9E6-4EDE-A09B-EE3F9F14E1E6}">
      <dsp:nvSpPr>
        <dsp:cNvPr id="0" name=""/>
        <dsp:cNvSpPr/>
      </dsp:nvSpPr>
      <dsp:spPr>
        <a:xfrm>
          <a:off x="4701336" y="1663052"/>
          <a:ext cx="1362223" cy="13622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1"/>
              </a:solidFill>
              <a:latin typeface="+mj-lt"/>
            </a:rPr>
            <a:t>Courses</a:t>
          </a:r>
          <a:endParaRPr lang="en-GB" sz="1800" kern="1200" dirty="0">
            <a:solidFill>
              <a:schemeClr val="tx1"/>
            </a:solidFill>
            <a:latin typeface="+mj-lt"/>
          </a:endParaRPr>
        </a:p>
      </dsp:txBody>
      <dsp:txXfrm>
        <a:off x="4900829" y="1862545"/>
        <a:ext cx="963237" cy="963237"/>
      </dsp:txXfrm>
    </dsp:sp>
    <dsp:sp modelId="{EEC581D6-81C5-4678-BE38-5192733A4326}">
      <dsp:nvSpPr>
        <dsp:cNvPr id="0" name=""/>
        <dsp:cNvSpPr/>
      </dsp:nvSpPr>
      <dsp:spPr>
        <a:xfrm>
          <a:off x="6199782" y="1663052"/>
          <a:ext cx="2043335" cy="13622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+mj-lt"/>
            </a:rPr>
            <a:t>Course Code</a:t>
          </a:r>
          <a:endParaRPr lang="en-GB" sz="1800" kern="1200" dirty="0"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+mj-lt"/>
            </a:rPr>
            <a:t>Title</a:t>
          </a:r>
          <a:endParaRPr lang="en-GB" sz="1800" kern="1200" dirty="0"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+mj-lt"/>
            </a:rPr>
            <a:t>Credit Hours</a:t>
          </a:r>
          <a:endParaRPr lang="en-GB" sz="1800" kern="1200" dirty="0"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+mj-lt"/>
            </a:rPr>
            <a:t>Core Indicator</a:t>
          </a:r>
          <a:endParaRPr lang="en-GB" sz="1800" kern="1200" dirty="0"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+mj-lt"/>
            </a:rPr>
            <a:t>Deficiency Indicator</a:t>
          </a:r>
          <a:endParaRPr lang="en-GB" sz="1800" kern="1200" dirty="0">
            <a:latin typeface="+mj-lt"/>
          </a:endParaRPr>
        </a:p>
      </dsp:txBody>
      <dsp:txXfrm>
        <a:off x="6199782" y="1663052"/>
        <a:ext cx="2043335" cy="1362223"/>
      </dsp:txXfrm>
    </dsp:sp>
    <dsp:sp modelId="{76A390AD-399F-4514-B1AE-D3A0FBDE7A1C}">
      <dsp:nvSpPr>
        <dsp:cNvPr id="0" name=""/>
        <dsp:cNvSpPr/>
      </dsp:nvSpPr>
      <dsp:spPr>
        <a:xfrm>
          <a:off x="4064149" y="3200406"/>
          <a:ext cx="1362223" cy="13622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1"/>
              </a:solidFill>
              <a:latin typeface="+mj-lt"/>
            </a:rPr>
            <a:t>Approvals with Dates</a:t>
          </a:r>
          <a:endParaRPr lang="en-GB" sz="1800" kern="1200" dirty="0">
            <a:solidFill>
              <a:schemeClr val="tx1"/>
            </a:solidFill>
            <a:latin typeface="+mj-lt"/>
          </a:endParaRPr>
        </a:p>
      </dsp:txBody>
      <dsp:txXfrm>
        <a:off x="4263642" y="3399899"/>
        <a:ext cx="963237" cy="963237"/>
      </dsp:txXfrm>
    </dsp:sp>
    <dsp:sp modelId="{C4A3700F-B294-489F-817C-E81E2225C483}">
      <dsp:nvSpPr>
        <dsp:cNvPr id="0" name=""/>
        <dsp:cNvSpPr/>
      </dsp:nvSpPr>
      <dsp:spPr>
        <a:xfrm>
          <a:off x="5562595" y="3200406"/>
          <a:ext cx="2043335" cy="13622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+mj-lt"/>
            </a:rPr>
            <a:t>Graduate Coordinator</a:t>
          </a:r>
          <a:endParaRPr lang="en-GB" sz="1800" kern="1200" dirty="0"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+mj-lt"/>
            </a:rPr>
            <a:t>Chairman</a:t>
          </a:r>
          <a:endParaRPr lang="en-GB" sz="1800" kern="1200" dirty="0"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+mj-lt"/>
            </a:rPr>
            <a:t>Dean of </a:t>
          </a:r>
          <a:r>
            <a:rPr lang="en-GB" sz="1800" kern="1200" dirty="0" err="1" smtClean="0">
              <a:latin typeface="+mj-lt"/>
            </a:rPr>
            <a:t>GS</a:t>
          </a:r>
          <a:endParaRPr lang="en-GB" sz="1800" kern="1200" dirty="0">
            <a:latin typeface="+mj-lt"/>
          </a:endParaRPr>
        </a:p>
      </dsp:txBody>
      <dsp:txXfrm>
        <a:off x="5562595" y="3200406"/>
        <a:ext cx="2043335" cy="136222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0BF3C2-B9A1-48CD-9885-D5277C6233E7}">
      <dsp:nvSpPr>
        <dsp:cNvPr id="0" name=""/>
        <dsp:cNvSpPr/>
      </dsp:nvSpPr>
      <dsp:spPr>
        <a:xfrm rot="1274510">
          <a:off x="2922798" y="3005665"/>
          <a:ext cx="1503892" cy="64863"/>
        </a:xfrm>
        <a:custGeom>
          <a:avLst/>
          <a:gdLst/>
          <a:ahLst/>
          <a:cxnLst/>
          <a:rect l="0" t="0" r="0" b="0"/>
          <a:pathLst>
            <a:path>
              <a:moveTo>
                <a:pt x="0" y="32431"/>
              </a:moveTo>
              <a:lnTo>
                <a:pt x="1503892" y="324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54A0C2-0EE2-48E2-9A02-D4AE0D1CDFAC}">
      <dsp:nvSpPr>
        <dsp:cNvPr id="0" name=""/>
        <dsp:cNvSpPr/>
      </dsp:nvSpPr>
      <dsp:spPr>
        <a:xfrm rot="20283153">
          <a:off x="2923729" y="1652852"/>
          <a:ext cx="1384148" cy="64863"/>
        </a:xfrm>
        <a:custGeom>
          <a:avLst/>
          <a:gdLst/>
          <a:ahLst/>
          <a:cxnLst/>
          <a:rect l="0" t="0" r="0" b="0"/>
          <a:pathLst>
            <a:path>
              <a:moveTo>
                <a:pt x="0" y="32431"/>
              </a:moveTo>
              <a:lnTo>
                <a:pt x="1384148" y="324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52FE4E-EB91-48DC-808B-B1DFE10320B7}">
      <dsp:nvSpPr>
        <dsp:cNvPr id="0" name=""/>
        <dsp:cNvSpPr/>
      </dsp:nvSpPr>
      <dsp:spPr>
        <a:xfrm>
          <a:off x="-62272" y="1075952"/>
          <a:ext cx="3996433" cy="2353044"/>
        </a:xfrm>
        <a:prstGeom prst="round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3DE24AE-6982-4E0F-B38A-03634E85BBAA}">
      <dsp:nvSpPr>
        <dsp:cNvPr id="0" name=""/>
        <dsp:cNvSpPr/>
      </dsp:nvSpPr>
      <dsp:spPr>
        <a:xfrm>
          <a:off x="4207154" y="228599"/>
          <a:ext cx="1631574" cy="177932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solidFill>
                <a:schemeClr val="tx1"/>
              </a:solidFill>
              <a:latin typeface="+mj-lt"/>
            </a:rPr>
            <a:t>Simple Interface</a:t>
          </a:r>
          <a:endParaRPr lang="en-GB" sz="2400" kern="1200" dirty="0">
            <a:solidFill>
              <a:schemeClr val="tx1"/>
            </a:solidFill>
            <a:latin typeface="+mj-lt"/>
          </a:endParaRPr>
        </a:p>
      </dsp:txBody>
      <dsp:txXfrm>
        <a:off x="4446092" y="489176"/>
        <a:ext cx="1153698" cy="1258175"/>
      </dsp:txXfrm>
    </dsp:sp>
    <dsp:sp modelId="{21AEC473-1321-40D9-9A2E-E35FB13A302A}">
      <dsp:nvSpPr>
        <dsp:cNvPr id="0" name=""/>
        <dsp:cNvSpPr/>
      </dsp:nvSpPr>
      <dsp:spPr>
        <a:xfrm>
          <a:off x="6201356" y="228599"/>
          <a:ext cx="2447361" cy="17793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Only necessary info is included.</a:t>
          </a:r>
          <a:endParaRPr lang="en-GB" sz="1600" kern="1200" dirty="0">
            <a:latin typeface="+mj-lt"/>
          </a:endParaRPr>
        </a:p>
      </dsp:txBody>
      <dsp:txXfrm>
        <a:off x="6201356" y="228599"/>
        <a:ext cx="2447361" cy="1779329"/>
      </dsp:txXfrm>
    </dsp:sp>
    <dsp:sp modelId="{897C1F99-C9E6-4EDE-A09B-EE3F9F14E1E6}">
      <dsp:nvSpPr>
        <dsp:cNvPr id="0" name=""/>
        <dsp:cNvSpPr/>
      </dsp:nvSpPr>
      <dsp:spPr>
        <a:xfrm>
          <a:off x="4315159" y="2743196"/>
          <a:ext cx="1779329" cy="177932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solidFill>
                <a:schemeClr val="tx1"/>
              </a:solidFill>
              <a:latin typeface="+mj-lt"/>
            </a:rPr>
            <a:t>Required Info</a:t>
          </a:r>
          <a:endParaRPr lang="en-GB" sz="2400" kern="1200" dirty="0">
            <a:solidFill>
              <a:schemeClr val="tx1"/>
            </a:solidFill>
            <a:latin typeface="+mj-lt"/>
          </a:endParaRPr>
        </a:p>
      </dsp:txBody>
      <dsp:txXfrm>
        <a:off x="4575736" y="3003773"/>
        <a:ext cx="1258175" cy="1258175"/>
      </dsp:txXfrm>
    </dsp:sp>
    <dsp:sp modelId="{EEC581D6-81C5-4678-BE38-5192733A4326}">
      <dsp:nvSpPr>
        <dsp:cNvPr id="0" name=""/>
        <dsp:cNvSpPr/>
      </dsp:nvSpPr>
      <dsp:spPr>
        <a:xfrm>
          <a:off x="6272422" y="2743196"/>
          <a:ext cx="2668994" cy="17793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Faculty ID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Department</a:t>
          </a:r>
          <a:endParaRPr lang="en-GB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latin typeface="+mj-lt"/>
            </a:rPr>
            <a:t>Rank (be very accurate)</a:t>
          </a:r>
          <a:endParaRPr lang="en-GB" sz="1600" kern="1200" dirty="0">
            <a:latin typeface="+mj-lt"/>
          </a:endParaRPr>
        </a:p>
      </dsp:txBody>
      <dsp:txXfrm>
        <a:off x="6272422" y="2743196"/>
        <a:ext cx="2668994" cy="17793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E2656D36-494F-4545-9DEC-2DC498D01D8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760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BCCF3C7C-71AE-428B-97C3-9345355054D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428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51775" cy="1905000"/>
          </a:xfrm>
        </p:spPr>
        <p:txBody>
          <a:bodyPr/>
          <a:lstStyle>
            <a:lvl1pPr rtl="0">
              <a:defRPr sz="42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 algn="l" rtl="0">
              <a:defRPr>
                <a:latin typeface="+mj-lt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rtl="0">
              <a:defRPr>
                <a:latin typeface="+mj-lt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 rtl="0">
              <a:defRPr>
                <a:latin typeface="+mj-lt"/>
                <a:cs typeface="Arial" charset="0"/>
              </a:defRPr>
            </a:lvl1pPr>
          </a:lstStyle>
          <a:p>
            <a:pPr>
              <a:defRPr/>
            </a:pPr>
            <a:fld id="{C1B1E04D-1BF3-469C-A56B-B448754EAEEE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E87DA-3A65-424B-BC47-32A29D278A4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58813"/>
            <a:ext cx="2057400" cy="55133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58813"/>
            <a:ext cx="6019800" cy="5513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40172-37B9-4493-843F-1A36B309056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8813"/>
            <a:ext cx="8229600" cy="7889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76400"/>
            <a:ext cx="8229600" cy="4495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851FB-7130-4CF4-B3BF-942C2A731818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4013"/>
            <a:ext cx="8229600" cy="788987"/>
          </a:xfrm>
        </p:spPr>
        <p:txBody>
          <a:bodyPr/>
          <a:lstStyle>
            <a:lvl1pPr algn="l" rtl="0">
              <a:defRPr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64ACD-4A08-4362-A6C9-93FB6EF0F354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2C62D-50CC-4D4D-851D-7590761D22D6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9FCF6-F06D-42C0-9360-6AAD8CDED42C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D0D35-540A-4925-B180-6864150CFF84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D10FE-3F8E-429C-AFBA-694E11DA0C17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09A67-4850-4616-91ED-E9D3A52EA37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327D3-FF23-48DD-A4B7-76ABCD934CFB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2A838-77D7-4F41-A598-473592B8962E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58813"/>
            <a:ext cx="82296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764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9906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1"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20000" y="6324600"/>
            <a:ext cx="10668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AF0AA91-F685-45DF-84A4-B9B969EED87E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73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7352" name="Line 8"/>
          <p:cNvSpPr>
            <a:spLocks noChangeShapeType="1"/>
          </p:cNvSpPr>
          <p:nvPr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400">
          <a:solidFill>
            <a:schemeClr val="tx1"/>
          </a:solidFill>
          <a:latin typeface="+mn-lt"/>
          <a:cs typeface="+mn-cs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cs typeface="+mn-cs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51775" cy="2590800"/>
          </a:xfrm>
        </p:spPr>
        <p:txBody>
          <a:bodyPr/>
          <a:lstStyle/>
          <a:p>
            <a:r>
              <a:rPr lang="en-US" b="1" dirty="0"/>
              <a:t>Online Academic Services System for Graduate Students</a:t>
            </a:r>
            <a:r>
              <a:rPr lang="en-US" sz="4000" dirty="0"/>
              <a:t/>
            </a:r>
            <a:br>
              <a:rPr lang="en-US" sz="4000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3962400"/>
            <a:ext cx="6553200" cy="2133600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Prof. Salam A. Zummo</a:t>
            </a:r>
          </a:p>
          <a:p>
            <a:r>
              <a:rPr lang="en-GB" dirty="0" smtClean="0"/>
              <a:t>Dean of Graduate Studies</a:t>
            </a:r>
          </a:p>
          <a:p>
            <a:r>
              <a:rPr lang="en-GB" dirty="0" smtClean="0"/>
              <a:t>Feb. 11, 2015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Thesis Advisor Selection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340092"/>
              </p:ext>
            </p:extLst>
          </p:nvPr>
        </p:nvGraphicFramePr>
        <p:xfrm>
          <a:off x="457200" y="1447800"/>
          <a:ext cx="8229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043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Thesis </a:t>
            </a:r>
            <a:r>
              <a:rPr lang="en-GB" dirty="0"/>
              <a:t>Proposal Submission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1825168"/>
              </p:ext>
            </p:extLst>
          </p:nvPr>
        </p:nvGraphicFramePr>
        <p:xfrm>
          <a:off x="152400" y="1371600"/>
          <a:ext cx="8534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043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Thesis </a:t>
            </a:r>
            <a:r>
              <a:rPr lang="en-GB" dirty="0" err="1"/>
              <a:t>Defense</a:t>
            </a:r>
            <a:r>
              <a:rPr lang="en-GB" dirty="0"/>
              <a:t> Request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3359258"/>
              </p:ext>
            </p:extLst>
          </p:nvPr>
        </p:nvGraphicFramePr>
        <p:xfrm>
          <a:off x="228600" y="1371600"/>
          <a:ext cx="84582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043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Academic </a:t>
            </a:r>
            <a:r>
              <a:rPr lang="en-US" dirty="0" smtClean="0"/>
              <a:t>Services - Underway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13</a:t>
            </a:fld>
            <a:endParaRPr lang="en-US" alt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447800"/>
          <a:ext cx="8229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769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Q &amp; A</a:t>
            </a:r>
            <a:br>
              <a:rPr lang="en-GB" dirty="0" smtClean="0"/>
            </a:br>
            <a:r>
              <a:rPr lang="en-GB" dirty="0" smtClean="0"/>
              <a:t>and</a:t>
            </a:r>
            <a:br>
              <a:rPr lang="en-GB" dirty="0" smtClean="0"/>
            </a:br>
            <a:r>
              <a:rPr lang="en-GB" dirty="0" smtClean="0"/>
              <a:t>Discussion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3962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Graduate Degree Milestones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30" name="Content Placeholder 2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1843081"/>
              </p:ext>
            </p:extLst>
          </p:nvPr>
        </p:nvGraphicFramePr>
        <p:xfrm>
          <a:off x="457200" y="1447800"/>
          <a:ext cx="8229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2</a:t>
            </a:fld>
            <a:endParaRPr lang="en-US" altLang="en-US"/>
          </a:p>
        </p:txBody>
      </p:sp>
      <p:graphicFrame>
        <p:nvGraphicFramePr>
          <p:cNvPr id="31" name="Diagram 30"/>
          <p:cNvGraphicFramePr/>
          <p:nvPr>
            <p:extLst>
              <p:ext uri="{D42A27DB-BD31-4B8C-83A1-F6EECF244321}">
                <p14:modId xmlns:p14="http://schemas.microsoft.com/office/powerpoint/2010/main" val="4160425184"/>
              </p:ext>
            </p:extLst>
          </p:nvPr>
        </p:nvGraphicFramePr>
        <p:xfrm>
          <a:off x="3200400" y="1905000"/>
          <a:ext cx="54102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10259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Degree </a:t>
            </a:r>
            <a:r>
              <a:rPr lang="en-GB" dirty="0" smtClean="0"/>
              <a:t>Plan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9644207"/>
              </p:ext>
            </p:extLst>
          </p:nvPr>
        </p:nvGraphicFramePr>
        <p:xfrm>
          <a:off x="228600" y="1371600"/>
          <a:ext cx="88392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614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Thesis (MS and PhD)</a:t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5454007"/>
              </p:ext>
            </p:extLst>
          </p:nvPr>
        </p:nvGraphicFramePr>
        <p:xfrm>
          <a:off x="457200" y="1447800"/>
          <a:ext cx="8382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782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Graduation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latin typeface="+mj-lt"/>
              </a:rPr>
              <a:t>Upon completion of all degree requirements including:</a:t>
            </a:r>
          </a:p>
          <a:p>
            <a:pPr lvl="1"/>
            <a:r>
              <a:rPr lang="en-GB" sz="2000" dirty="0" smtClean="0">
                <a:latin typeface="+mj-lt"/>
              </a:rPr>
              <a:t>Coursework</a:t>
            </a:r>
          </a:p>
          <a:p>
            <a:pPr lvl="1"/>
            <a:r>
              <a:rPr lang="en-GB" sz="2000" dirty="0" smtClean="0">
                <a:latin typeface="+mj-lt"/>
              </a:rPr>
              <a:t>Thesis submitted to Dept. and </a:t>
            </a:r>
            <a:r>
              <a:rPr lang="en-GB" sz="2000" dirty="0" err="1" smtClean="0">
                <a:latin typeface="+mj-lt"/>
              </a:rPr>
              <a:t>DGS</a:t>
            </a:r>
            <a:r>
              <a:rPr lang="en-GB" sz="2000" dirty="0" smtClean="0">
                <a:latin typeface="+mj-lt"/>
              </a:rPr>
              <a:t> (only for MS and PhD)</a:t>
            </a:r>
          </a:p>
          <a:p>
            <a:pPr lvl="1"/>
            <a:r>
              <a:rPr lang="en-GB" sz="2000" dirty="0" smtClean="0">
                <a:latin typeface="+mj-lt"/>
              </a:rPr>
              <a:t>CGPA of 3.00 or above</a:t>
            </a:r>
          </a:p>
          <a:p>
            <a:r>
              <a:rPr lang="en-GB" sz="2400" dirty="0" smtClean="0">
                <a:latin typeface="+mj-lt"/>
              </a:rPr>
              <a:t>Clearance is submitted for:</a:t>
            </a:r>
          </a:p>
          <a:p>
            <a:pPr lvl="1"/>
            <a:r>
              <a:rPr lang="en-GB" sz="2000" dirty="0" smtClean="0">
                <a:latin typeface="+mj-lt"/>
              </a:rPr>
              <a:t>Part-time students</a:t>
            </a:r>
          </a:p>
          <a:p>
            <a:pPr lvl="1"/>
            <a:r>
              <a:rPr lang="en-GB" sz="2000" dirty="0" smtClean="0">
                <a:latin typeface="+mj-lt"/>
              </a:rPr>
              <a:t>Research Assistants</a:t>
            </a:r>
          </a:p>
          <a:p>
            <a:pPr lvl="1"/>
            <a:r>
              <a:rPr lang="en-GB" sz="2000" dirty="0" smtClean="0">
                <a:latin typeface="+mj-lt"/>
              </a:rPr>
              <a:t>Lecturer-B’s</a:t>
            </a:r>
          </a:p>
          <a:p>
            <a:pPr lvl="1"/>
            <a:endParaRPr lang="en-GB" sz="2000" dirty="0" smtClean="0">
              <a:latin typeface="+mj-lt"/>
            </a:endParaRPr>
          </a:p>
          <a:p>
            <a:endParaRPr lang="en-GB" sz="24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068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Academic </a:t>
            </a:r>
            <a:r>
              <a:rPr lang="en-US" dirty="0" smtClean="0"/>
              <a:t>Services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6</a:t>
            </a:fld>
            <a:endParaRPr lang="en-US" alt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9494244"/>
              </p:ext>
            </p:extLst>
          </p:nvPr>
        </p:nvGraphicFramePr>
        <p:xfrm>
          <a:off x="457200" y="1447800"/>
          <a:ext cx="8229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521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Academic Summary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2682059"/>
              </p:ext>
            </p:extLst>
          </p:nvPr>
        </p:nvGraphicFramePr>
        <p:xfrm>
          <a:off x="457200" y="1447800"/>
          <a:ext cx="8229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748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Degree </a:t>
            </a:r>
            <a:r>
              <a:rPr lang="en-GB" dirty="0" smtClean="0"/>
              <a:t>Plan – Submission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6557621"/>
              </p:ext>
            </p:extLst>
          </p:nvPr>
        </p:nvGraphicFramePr>
        <p:xfrm>
          <a:off x="457200" y="1447800"/>
          <a:ext cx="8229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962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Degree </a:t>
            </a:r>
            <a:r>
              <a:rPr lang="en-GB" dirty="0" smtClean="0"/>
              <a:t>Plan – View/Print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1255456"/>
              </p:ext>
            </p:extLst>
          </p:nvPr>
        </p:nvGraphicFramePr>
        <p:xfrm>
          <a:off x="457200" y="1447800"/>
          <a:ext cx="8229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043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AEBD79458D074C81BA361E13E4D9B0" ma:contentTypeVersion="1" ma:contentTypeDescription="Create a new document." ma:contentTypeScope="" ma:versionID="9dfce20d003a9699133d969184ad11b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3014A53-DB80-4A38-AD97-7116B8F1955A}">
  <ds:schemaRefs>
    <ds:schemaRef ds:uri="http://purl.org/dc/terms/"/>
    <ds:schemaRef ds:uri="http://purl.org/dc/elements/1.1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9E761966-4092-4A0A-B0A9-34B9B6CC10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FECF83D-2625-40B7-8286-8E0B8F09DF8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7363</TotalTime>
  <Words>515</Words>
  <Application>Microsoft Office PowerPoint</Application>
  <PresentationFormat>On-screen Show (4:3)</PresentationFormat>
  <Paragraphs>152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Edge</vt:lpstr>
      <vt:lpstr>Online Academic Services System for Graduate Students </vt:lpstr>
      <vt:lpstr>Graduate Degree Milestones  </vt:lpstr>
      <vt:lpstr>Degree Plan</vt:lpstr>
      <vt:lpstr>Thesis (MS and PhD) </vt:lpstr>
      <vt:lpstr>Graduation </vt:lpstr>
      <vt:lpstr>Online Academic Services </vt:lpstr>
      <vt:lpstr>Academic Summary  </vt:lpstr>
      <vt:lpstr>Degree Plan – Submission   </vt:lpstr>
      <vt:lpstr>Degree Plan – View/Print   </vt:lpstr>
      <vt:lpstr>Thesis Advisor Selection  </vt:lpstr>
      <vt:lpstr>Thesis Proposal Submission  </vt:lpstr>
      <vt:lpstr>Thesis Defense Request   </vt:lpstr>
      <vt:lpstr>Online Academic Services - Underway </vt:lpstr>
      <vt:lpstr>Q &amp; A and 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Data Communications and Networks Overview</dc:title>
  <dc:creator>Adrian J Pullin</dc:creator>
  <cp:lastModifiedBy>Muhammad Asif M. Siddiqui</cp:lastModifiedBy>
  <cp:revision>450</cp:revision>
  <dcterms:created xsi:type="dcterms:W3CDTF">1999-09-03T12:49:47Z</dcterms:created>
  <dcterms:modified xsi:type="dcterms:W3CDTF">2015-02-11T08:47:13Z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0x010100D6AEBD79458D074C81BA361E13E4D9B0</vt:lpwstr>
  </property>
</Properties>
</file>